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5E4_1F36BE67.xml" ContentType="application/vnd.ms-powerpoint.comments+xml"/>
  <Override PartName="/ppt/comments/modernComment_601_F1C98FE.xml" ContentType="application/vnd.ms-powerpoint.comments+xml"/>
  <Override PartName="/ppt/notesSlides/notesSlide2.xml" ContentType="application/vnd.openxmlformats-officedocument.presentationml.notesSlide+xml"/>
  <Override PartName="/ppt/comments/modernComment_646_D8F5E9B.xml" ContentType="application/vnd.ms-powerpoint.comments+xml"/>
  <Override PartName="/ppt/notesSlides/notesSlide3.xml" ContentType="application/vnd.openxmlformats-officedocument.presentationml.notesSlide+xml"/>
  <Override PartName="/ppt/comments/modernComment_5CC_B21F1BF6.xml" ContentType="application/vnd.ms-powerpoint.comments+xml"/>
  <Override PartName="/ppt/comments/modernComment_61E_FAEF4476.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5FC_F45099C8.xml" ContentType="application/vnd.ms-powerpoint.comments+xml"/>
  <Override PartName="/ppt/comments/modernComment_5FB_BCB82A20.xml" ContentType="application/vnd.ms-powerpoint.comments+xml"/>
  <Override PartName="/ppt/notesSlides/notesSlide8.xml" ContentType="application/vnd.openxmlformats-officedocument.presentationml.notesSlide+xml"/>
  <Override PartName="/ppt/comments/modernComment_626_95E14879.xml" ContentType="application/vnd.ms-powerpoint.comments+xml"/>
  <Override PartName="/ppt/comments/modernComment_628_B335B304.xml" ContentType="application/vnd.ms-powerpoint.comments+xml"/>
  <Override PartName="/ppt/comments/modernComment_629_D72A5F96.xml" ContentType="application/vnd.ms-powerpoint.comments+xml"/>
  <Override PartName="/ppt/comments/modernComment_624_78D9D7C1.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635_38169BD4.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645_CA16E7D8.xml" ContentType="application/vnd.ms-powerpoint.comments+xml"/>
  <Override PartName="/ppt/notesSlides/notesSlide24.xml" ContentType="application/vnd.openxmlformats-officedocument.presentationml.notesSlide+xml"/>
  <Override PartName="/ppt/comments/modernComment_643_89048B5.xml" ContentType="application/vnd.ms-powerpoint.comments+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5" r:id="rId4"/>
  </p:sldMasterIdLst>
  <p:notesMasterIdLst>
    <p:notesMasterId r:id="rId65"/>
  </p:notesMasterIdLst>
  <p:handoutMasterIdLst>
    <p:handoutMasterId r:id="rId66"/>
  </p:handoutMasterIdLst>
  <p:sldIdLst>
    <p:sldId id="1469" r:id="rId5"/>
    <p:sldId id="1467" r:id="rId6"/>
    <p:sldId id="345" r:id="rId7"/>
    <p:sldId id="1508" r:id="rId8"/>
    <p:sldId id="1506" r:id="rId9"/>
    <p:sldId id="1537" r:id="rId10"/>
    <p:sldId id="1606" r:id="rId11"/>
    <p:sldId id="1558" r:id="rId12"/>
    <p:sldId id="1559" r:id="rId13"/>
    <p:sldId id="1484" r:id="rId14"/>
    <p:sldId id="1560" r:id="rId15"/>
    <p:sldId id="1561" r:id="rId16"/>
    <p:sldId id="1562" r:id="rId17"/>
    <p:sldId id="1563" r:id="rId18"/>
    <p:sldId id="1582" r:id="rId19"/>
    <p:sldId id="1566" r:id="rId20"/>
    <p:sldId id="1567" r:id="rId21"/>
    <p:sldId id="1568" r:id="rId22"/>
    <p:sldId id="1535" r:id="rId23"/>
    <p:sldId id="1534" r:id="rId24"/>
    <p:sldId id="1533" r:id="rId25"/>
    <p:sldId id="1607" r:id="rId26"/>
    <p:sldId id="1532" r:id="rId27"/>
    <p:sldId id="1531" r:id="rId28"/>
    <p:sldId id="1583" r:id="rId29"/>
    <p:sldId id="1574" r:id="rId30"/>
    <p:sldId id="1575" r:id="rId31"/>
    <p:sldId id="1576" r:id="rId32"/>
    <p:sldId id="1577" r:id="rId33"/>
    <p:sldId id="1578" r:id="rId34"/>
    <p:sldId id="1608" r:id="rId35"/>
    <p:sldId id="1584" r:id="rId36"/>
    <p:sldId id="1572" r:id="rId37"/>
    <p:sldId id="1520" r:id="rId38"/>
    <p:sldId id="1585" r:id="rId39"/>
    <p:sldId id="1570" r:id="rId40"/>
    <p:sldId id="1586" r:id="rId41"/>
    <p:sldId id="1587" r:id="rId42"/>
    <p:sldId id="1528" r:id="rId43"/>
    <p:sldId id="1588" r:id="rId44"/>
    <p:sldId id="1589" r:id="rId45"/>
    <p:sldId id="1571" r:id="rId46"/>
    <p:sldId id="1590" r:id="rId47"/>
    <p:sldId id="1591" r:id="rId48"/>
    <p:sldId id="1592" r:id="rId49"/>
    <p:sldId id="1593" r:id="rId50"/>
    <p:sldId id="1594" r:id="rId51"/>
    <p:sldId id="1595" r:id="rId52"/>
    <p:sldId id="1596" r:id="rId53"/>
    <p:sldId id="1597" r:id="rId54"/>
    <p:sldId id="1598" r:id="rId55"/>
    <p:sldId id="1599" r:id="rId56"/>
    <p:sldId id="1600" r:id="rId57"/>
    <p:sldId id="1601" r:id="rId58"/>
    <p:sldId id="1605" r:id="rId59"/>
    <p:sldId id="1603" r:id="rId60"/>
    <p:sldId id="1604" r:id="rId61"/>
    <p:sldId id="1505" r:id="rId62"/>
    <p:sldId id="1497" r:id="rId63"/>
    <p:sldId id="1476" r:id="rId64"/>
  </p:sldIdLst>
  <p:sldSz cx="12192000" cy="6858000"/>
  <p:notesSz cx="6858000" cy="1714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E8074B-7A34-2CA8-8E8D-2F677374EF9B}" name="Jane Briggs" initials="JB" userId="S::jane.briggs@avadolearning.com::cd5a2430-9ee0-4661-a248-e4419861c6e9" providerId="AD"/>
  <p188:author id="{8689B890-61CA-77E4-BD98-BB89AAC9D5CC}" name="Darshana Edirisinghe" initials="DE" userId="S::darshana.edirisinghe@archapprentices.co.uk::2c6375f2-c97b-4adf-8bed-75b314c1e8c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Darshana Edirisinghe" initials="DE" lastIdx="4" clrIdx="6">
    <p:extLst>
      <p:ext uri="{19B8F6BF-5375-455C-9EA6-DF929625EA0E}">
        <p15:presenceInfo xmlns:p15="http://schemas.microsoft.com/office/powerpoint/2012/main" userId="S::darshana.edirisinghe@archapprentices.co.uk::2c6375f2-c97b-4adf-8bed-75b314c1e8c4" providerId="AD"/>
      </p:ext>
    </p:extLst>
  </p:cmAuthor>
  <p:cmAuthor id="1" name="Alberto Iniesta Alvarez" initials="AIA" lastIdx="18" clrIdx="0">
    <p:extLst>
      <p:ext uri="{19B8F6BF-5375-455C-9EA6-DF929625EA0E}">
        <p15:presenceInfo xmlns:p15="http://schemas.microsoft.com/office/powerpoint/2012/main" userId="S::Alberto.IniestaAlvarez@avadolearning.com::56116ebb-5543-47c7-8ae4-63104383afcf" providerId="AD"/>
      </p:ext>
    </p:extLst>
  </p:cmAuthor>
  <p:cmAuthor id="2" name="Ben Austen" initials="BA" lastIdx="13" clrIdx="1">
    <p:extLst>
      <p:ext uri="{19B8F6BF-5375-455C-9EA6-DF929625EA0E}">
        <p15:presenceInfo xmlns:p15="http://schemas.microsoft.com/office/powerpoint/2012/main" userId="S::Ben.Austen@avadolearning.com::5dae2b3d-a86e-49ce-818a-85ccff893f85" providerId="AD"/>
      </p:ext>
    </p:extLst>
  </p:cmAuthor>
  <p:cmAuthor id="3" name="Sarah Gaffney" initials="SG" lastIdx="6" clrIdx="2">
    <p:extLst>
      <p:ext uri="{19B8F6BF-5375-455C-9EA6-DF929625EA0E}">
        <p15:presenceInfo xmlns:p15="http://schemas.microsoft.com/office/powerpoint/2012/main" userId="S::sarah.gaffney@archapprentices.co.uk::2c11d230-3b0c-43ae-b5c5-a033919500c3" providerId="AD"/>
      </p:ext>
    </p:extLst>
  </p:cmAuthor>
  <p:cmAuthor id="4" name="Bec Penn" initials="BP" lastIdx="20" clrIdx="3">
    <p:extLst>
      <p:ext uri="{19B8F6BF-5375-455C-9EA6-DF929625EA0E}">
        <p15:presenceInfo xmlns:p15="http://schemas.microsoft.com/office/powerpoint/2012/main" userId="S::rebecca.penn@avadolearning.com::56a8cd16-2314-4db3-b947-e15f3fde8a74" providerId="AD"/>
      </p:ext>
    </p:extLst>
  </p:cmAuthor>
  <p:cmAuthor id="5" name="Rachael Halliwell" initials="RH" lastIdx="36" clrIdx="4">
    <p:extLst>
      <p:ext uri="{19B8F6BF-5375-455C-9EA6-DF929625EA0E}">
        <p15:presenceInfo xmlns:p15="http://schemas.microsoft.com/office/powerpoint/2012/main" userId="S::rachael.halliwell@avadolearning.com::af850e92-e7d6-44fb-b9cc-ce4f4fb38b4c" providerId="AD"/>
      </p:ext>
    </p:extLst>
  </p:cmAuthor>
  <p:cmAuthor id="6" name="Alexandra Gibbs" initials="AG" lastIdx="4" clrIdx="5">
    <p:extLst>
      <p:ext uri="{19B8F6BF-5375-455C-9EA6-DF929625EA0E}">
        <p15:presenceInfo xmlns:p15="http://schemas.microsoft.com/office/powerpoint/2012/main" userId="S::Alexandra.Gibbs@avadolearning.com::273e0258-5474-4627-806d-1c31e20abff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A4C431"/>
    <a:srgbClr val="DDDDDD"/>
    <a:srgbClr val="F3F3F1"/>
    <a:srgbClr val="373331"/>
    <a:srgbClr val="F2BF27"/>
    <a:srgbClr val="E62164"/>
    <a:srgbClr val="6864E9"/>
    <a:srgbClr val="009FE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08484-1081-3E1C-6453-EEF5D45AF00F}" v="7" dt="2021-11-26T14:00:22.453"/>
    <p1510:client id="{1DB5B6C5-8ED1-2977-AB72-FFE55147C8DC}" v="1" dt="2021-11-26T11:49:23.275"/>
    <p1510:client id="{2F6137C0-BC82-D27C-CBBC-3A0AB59ACE4D}" v="2" dt="2021-12-03T10:51:43.396"/>
    <p1510:client id="{341378C3-6A69-0DE5-DB5D-016419E4B865}" v="2" dt="2021-11-24T12:23:55.526"/>
    <p1510:client id="{48DB6C8A-DB7F-6A23-7B71-A9961F639DF3}" v="2" dt="2021-11-29T12:05:50.621"/>
    <p1510:client id="{4A2756BA-ECFA-04D1-E767-FBA437167A7B}" v="1" dt="2021-11-29T17:51:47.449"/>
    <p1510:client id="{6418FD56-DE11-165A-F70C-7515B9AC4DDD}" v="81" dt="2021-12-16T10:27:46.091"/>
    <p1510:client id="{6D35A026-AC0E-36EF-844E-929AAA1EF9E1}" v="1" dt="2021-11-29T12:40:39.958"/>
    <p1510:client id="{72154DE9-1655-56FD-0B8B-E4FC9F7FF859}" v="57" dt="2021-11-25T10:55:02.561"/>
    <p1510:client id="{73421CE0-D3BE-DC2E-D299-72DDD550EDA1}" v="1" dt="2021-11-26T11:17:37.345"/>
    <p1510:client id="{845F31C8-8F96-12DE-1932-2DCA64A84BED}" v="3" dt="2021-11-25T11:58:41.246"/>
    <p1510:client id="{8639A823-A538-A867-C397-7248C5908A36}" v="21" dt="2020-12-04T11:21:51.396"/>
    <p1510:client id="{8F01DB4C-8F3B-210F-573F-418FA8463075}" v="1" dt="2021-11-25T10:27:09.513"/>
    <p1510:client id="{94594194-A475-6BDD-09F5-52FD835E6D6F}" v="3" dt="2021-11-26T11:41:13.931"/>
    <p1510:client id="{94CC32ED-7016-8B6B-94A6-5C9C6F4B3C41}" v="1" dt="2021-11-26T13:33:04.952"/>
    <p1510:client id="{9AB57782-76AF-41EC-8D9E-C7DF5C3BA337}" v="1" dt="2021-11-25T09:55:29.784"/>
    <p1510:client id="{9AD29E24-1915-E153-8CAC-E99B822DF741}" v="1" dt="2021-11-26T12:58:55.702"/>
    <p1510:client id="{A33B242B-12C6-CAD2-C363-1B0DE016A377}" v="24" dt="2021-11-24T13:53:00.743"/>
    <p1510:client id="{BE0A6AD7-DD74-49F8-BF98-2CD03EAECE28}" v="154" dt="2020-12-04T11:29:38.603"/>
    <p1510:client id="{C88D5922-F120-DDC0-8DE4-4001F26ADA00}" v="1" dt="2021-11-26T14:25:35.598"/>
    <p1510:client id="{CDB21452-B549-649C-F867-927865DAFF24}" v="5" dt="2021-11-29T12:14:51.804"/>
    <p1510:client id="{D018759D-6B33-158C-3CF8-AAA18A172677}" v="3" dt="2021-11-22T14:44:50.114"/>
    <p1510:client id="{D3A6CBB3-C564-9499-78C7-6AFC533E7053}" v="11" dt="2021-11-25T10:15:08.081"/>
    <p1510:client id="{D5D6AA5D-9298-6E9E-3F60-AA491654E5AB}" v="1" dt="2022-01-25T09:21:23.416"/>
    <p1510:client id="{D6DA5194-7204-5823-20DD-190F3872DAE6}" v="2" dt="2021-11-26T13:35:46.420"/>
    <p1510:client id="{D95A915E-5332-4D97-C6D2-A35EAD1A8660}" v="1" dt="2021-11-30T09:55:25.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ana Edirisinghe" userId="S::darshana.edirisinghe@archapprentices.co.uk::2c6375f2-c97b-4adf-8bed-75b314c1e8c4" providerId="AD" clId="Web-{6418FD56-DE11-165A-F70C-7515B9AC4DDD}"/>
    <pc:docChg chg="addSld delSld modSld">
      <pc:chgData name="Darshana Edirisinghe" userId="S::darshana.edirisinghe@archapprentices.co.uk::2c6375f2-c97b-4adf-8bed-75b314c1e8c4" providerId="AD" clId="Web-{6418FD56-DE11-165A-F70C-7515B9AC4DDD}" dt="2021-12-16T10:27:46.091" v="80" actId="20577"/>
      <pc:docMkLst>
        <pc:docMk/>
      </pc:docMkLst>
      <pc:sldChg chg="modSp">
        <pc:chgData name="Darshana Edirisinghe" userId="S::darshana.edirisinghe@archapprentices.co.uk::2c6375f2-c97b-4adf-8bed-75b314c1e8c4" providerId="AD" clId="Web-{6418FD56-DE11-165A-F70C-7515B9AC4DDD}" dt="2021-12-16T10:27:11.965" v="76" actId="20577"/>
        <pc:sldMkLst>
          <pc:docMk/>
          <pc:sldMk cId="3524668503" sldId="1467"/>
        </pc:sldMkLst>
        <pc:spChg chg="mod">
          <ac:chgData name="Darshana Edirisinghe" userId="S::darshana.edirisinghe@archapprentices.co.uk::2c6375f2-c97b-4adf-8bed-75b314c1e8c4" providerId="AD" clId="Web-{6418FD56-DE11-165A-F70C-7515B9AC4DDD}" dt="2021-12-16T10:27:11.965" v="76" actId="20577"/>
          <ac:spMkLst>
            <pc:docMk/>
            <pc:sldMk cId="3524668503" sldId="1467"/>
            <ac:spMk id="7" creationId="{FA94961A-1102-45BD-AB59-C1833508DC07}"/>
          </ac:spMkLst>
        </pc:spChg>
      </pc:sldChg>
      <pc:sldChg chg="modSp">
        <pc:chgData name="Darshana Edirisinghe" userId="S::darshana.edirisinghe@archapprentices.co.uk::2c6375f2-c97b-4adf-8bed-75b314c1e8c4" providerId="AD" clId="Web-{6418FD56-DE11-165A-F70C-7515B9AC4DDD}" dt="2021-12-16T10:27:46.091" v="80" actId="20577"/>
        <pc:sldMkLst>
          <pc:docMk/>
          <pc:sldMk cId="1277013296" sldId="1497"/>
        </pc:sldMkLst>
        <pc:spChg chg="mod">
          <ac:chgData name="Darshana Edirisinghe" userId="S::darshana.edirisinghe@archapprentices.co.uk::2c6375f2-c97b-4adf-8bed-75b314c1e8c4" providerId="AD" clId="Web-{6418FD56-DE11-165A-F70C-7515B9AC4DDD}" dt="2021-12-16T10:27:46.091" v="80" actId="20577"/>
          <ac:spMkLst>
            <pc:docMk/>
            <pc:sldMk cId="1277013296" sldId="1497"/>
            <ac:spMk id="15" creationId="{DA721527-9318-4CD9-8010-91D5F5757D68}"/>
          </ac:spMkLst>
        </pc:spChg>
      </pc:sldChg>
      <pc:sldChg chg="delSp modSp add replId">
        <pc:chgData name="Darshana Edirisinghe" userId="S::darshana.edirisinghe@archapprentices.co.uk::2c6375f2-c97b-4adf-8bed-75b314c1e8c4" providerId="AD" clId="Web-{6418FD56-DE11-165A-F70C-7515B9AC4DDD}" dt="2021-12-16T10:26:34.464" v="73" actId="20577"/>
        <pc:sldMkLst>
          <pc:docMk/>
          <pc:sldMk cId="930351462" sldId="1608"/>
        </pc:sldMkLst>
        <pc:spChg chg="mod">
          <ac:chgData name="Darshana Edirisinghe" userId="S::darshana.edirisinghe@archapprentices.co.uk::2c6375f2-c97b-4adf-8bed-75b314c1e8c4" providerId="AD" clId="Web-{6418FD56-DE11-165A-F70C-7515B9AC4DDD}" dt="2021-12-16T10:26:34.464" v="73" actId="20577"/>
          <ac:spMkLst>
            <pc:docMk/>
            <pc:sldMk cId="930351462" sldId="1608"/>
            <ac:spMk id="3" creationId="{1045D6D7-0C9C-421C-BAA9-EB7BDE42A995}"/>
          </ac:spMkLst>
        </pc:spChg>
        <pc:spChg chg="mod">
          <ac:chgData name="Darshana Edirisinghe" userId="S::darshana.edirisinghe@archapprentices.co.uk::2c6375f2-c97b-4adf-8bed-75b314c1e8c4" providerId="AD" clId="Web-{6418FD56-DE11-165A-F70C-7515B9AC4DDD}" dt="2021-12-16T10:23:09.959" v="16" actId="20577"/>
          <ac:spMkLst>
            <pc:docMk/>
            <pc:sldMk cId="930351462" sldId="1608"/>
            <ac:spMk id="7" creationId="{F2D6F4B8-CBA3-49BE-8A6D-9556959C75B8}"/>
          </ac:spMkLst>
        </pc:spChg>
        <pc:picChg chg="del">
          <ac:chgData name="Darshana Edirisinghe" userId="S::darshana.edirisinghe@archapprentices.co.uk::2c6375f2-c97b-4adf-8bed-75b314c1e8c4" providerId="AD" clId="Web-{6418FD56-DE11-165A-F70C-7515B9AC4DDD}" dt="2021-12-16T10:22:55.521" v="3"/>
          <ac:picMkLst>
            <pc:docMk/>
            <pc:sldMk cId="930351462" sldId="1608"/>
            <ac:picMk id="5" creationId="{17F6F864-EB1F-46F2-93C4-84288BD47061}"/>
          </ac:picMkLst>
        </pc:picChg>
      </pc:sldChg>
      <pc:sldChg chg="new del">
        <pc:chgData name="Darshana Edirisinghe" userId="S::darshana.edirisinghe@archapprentices.co.uk::2c6375f2-c97b-4adf-8bed-75b314c1e8c4" providerId="AD" clId="Web-{6418FD56-DE11-165A-F70C-7515B9AC4DDD}" dt="2021-12-16T10:22:27.771" v="1"/>
        <pc:sldMkLst>
          <pc:docMk/>
          <pc:sldMk cId="3366205248" sldId="1608"/>
        </pc:sldMkLst>
      </pc:sldChg>
    </pc:docChg>
  </pc:docChgLst>
  <pc:docChgLst>
    <pc:chgData name="Andrew Cumner-Price" userId="S::andrew.cumner-price@avadolearning.com::0b496c4e-bea3-4ff2-b447-835e8d6e0ec5" providerId="AD" clId="Web-{EEB5A8CF-1CFF-E4A9-9D6E-74F926F06273}"/>
    <pc:docChg chg="modSld modMainMaster">
      <pc:chgData name="Andrew Cumner-Price" userId="S::andrew.cumner-price@avadolearning.com::0b496c4e-bea3-4ff2-b447-835e8d6e0ec5" providerId="AD" clId="Web-{EEB5A8CF-1CFF-E4A9-9D6E-74F926F06273}" dt="2020-11-13T11:59:02.774" v="0"/>
      <pc:docMkLst>
        <pc:docMk/>
      </pc:docMkLst>
      <pc:sldMasterChg chg="mod modSldLayout">
        <pc:chgData name="Andrew Cumner-Price" userId="S::andrew.cumner-price@avadolearning.com::0b496c4e-bea3-4ff2-b447-835e8d6e0ec5" providerId="AD" clId="Web-{EEB5A8CF-1CFF-E4A9-9D6E-74F926F06273}" dt="2020-11-13T11:59:02.774" v="0"/>
        <pc:sldMasterMkLst>
          <pc:docMk/>
          <pc:sldMasterMk cId="1476839641" sldId="2147483945"/>
        </pc:sldMasterMkLst>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4077423160" sldId="2147483946"/>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795169194" sldId="2147483947"/>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728512411" sldId="2147483948"/>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572596762" sldId="2147483949"/>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4248548192" sldId="2147483950"/>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958719865" sldId="2147483951"/>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508531393" sldId="2147483952"/>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694603431" sldId="2147483953"/>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410060815" sldId="2147483954"/>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466596423" sldId="2147483955"/>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748015125" sldId="2147483956"/>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615125832" sldId="2147483957"/>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026741679" sldId="2147483958"/>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415850569" sldId="2147483959"/>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840061536" sldId="2147483960"/>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498633040" sldId="2147483961"/>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083607618" sldId="2147483962"/>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744689778" sldId="2147483963"/>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382590601" sldId="2147483964"/>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057444577" sldId="2147483965"/>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813522321" sldId="2147483966"/>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66559396" sldId="2147483967"/>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050939550" sldId="2147483968"/>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165142659" sldId="2147483970"/>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449557945" sldId="2147483972"/>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022261911" sldId="2147483973"/>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597501354" sldId="2147483974"/>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711867484" sldId="2147483975"/>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212456423" sldId="2147483976"/>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815732693" sldId="2147483977"/>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454342284" sldId="2147483978"/>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980483655" sldId="2147483979"/>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784776947" sldId="2147483980"/>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35081863" sldId="2147483981"/>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702201805" sldId="2147483982"/>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206478362" sldId="2147483983"/>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62519" sldId="2147483984"/>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787897217" sldId="2147483985"/>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511754554" sldId="2147483986"/>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859885970" sldId="2147483987"/>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651459640" sldId="2147483988"/>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171973738" sldId="2147483989"/>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016557721" sldId="2147483990"/>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4011601134" sldId="2147484008"/>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584656855" sldId="2147484009"/>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833068796" sldId="2147484010"/>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751798894" sldId="2147484011"/>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462481790" sldId="2147484012"/>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1296580814" sldId="2147484013"/>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063914356" sldId="2147484014"/>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3555701069" sldId="2147484015"/>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4073121544" sldId="2147484016"/>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4566269" sldId="2147484017"/>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663132004" sldId="2147484018"/>
          </pc:sldLayoutMkLst>
        </pc:sldLayoutChg>
        <pc:sldLayoutChg chg="mod">
          <pc:chgData name="Andrew Cumner-Price" userId="S::andrew.cumner-price@avadolearning.com::0b496c4e-bea3-4ff2-b447-835e8d6e0ec5" providerId="AD" clId="Web-{EEB5A8CF-1CFF-E4A9-9D6E-74F926F06273}" dt="2020-11-13T11:59:02.774" v="0"/>
          <pc:sldLayoutMkLst>
            <pc:docMk/>
            <pc:sldMasterMk cId="1476839641" sldId="2147483945"/>
            <pc:sldLayoutMk cId="2031842666" sldId="2147484019"/>
          </pc:sldLayoutMkLst>
        </pc:sldLayoutChg>
      </pc:sldMasterChg>
    </pc:docChg>
  </pc:docChgLst>
  <pc:docChgLst>
    <pc:chgData name="Darshana Edirisinghe" userId="S::darshana.edirisinghe@archapprentices.co.uk::2c6375f2-c97b-4adf-8bed-75b314c1e8c4" providerId="AD" clId="Web-{6D35A026-AC0E-36EF-844E-929AAA1EF9E1}"/>
    <pc:docChg chg="">
      <pc:chgData name="Darshana Edirisinghe" userId="S::darshana.edirisinghe@archapprentices.co.uk::2c6375f2-c97b-4adf-8bed-75b314c1e8c4" providerId="AD" clId="Web-{6D35A026-AC0E-36EF-844E-929AAA1EF9E1}" dt="2021-11-29T12:40:39.958" v="0"/>
      <pc:docMkLst>
        <pc:docMk/>
      </pc:docMkLst>
      <pc:sldChg chg="modCm">
        <pc:chgData name="Darshana Edirisinghe" userId="S::darshana.edirisinghe@archapprentices.co.uk::2c6375f2-c97b-4adf-8bed-75b314c1e8c4" providerId="AD" clId="Web-{6D35A026-AC0E-36EF-844E-929AAA1EF9E1}" dt="2021-11-29T12:40:39.958" v="0"/>
        <pc:sldMkLst>
          <pc:docMk/>
          <pc:sldMk cId="2027542465" sldId="1572"/>
        </pc:sldMkLst>
      </pc:sldChg>
    </pc:docChg>
  </pc:docChgLst>
  <pc:docChgLst>
    <pc:chgData name="Darshana Edirisinghe" userId="S::darshana.edirisinghe@archapprentices.co.uk::2c6375f2-c97b-4adf-8bed-75b314c1e8c4" providerId="AD" clId="Web-{845F31C8-8F96-12DE-1932-2DCA64A84BED}"/>
    <pc:docChg chg="">
      <pc:chgData name="Darshana Edirisinghe" userId="S::darshana.edirisinghe@archapprentices.co.uk::2c6375f2-c97b-4adf-8bed-75b314c1e8c4" providerId="AD" clId="Web-{845F31C8-8F96-12DE-1932-2DCA64A84BED}" dt="2021-11-25T11:58:41.246" v="2"/>
      <pc:docMkLst>
        <pc:docMk/>
      </pc:docMkLst>
      <pc:sldChg chg="modCm">
        <pc:chgData name="Darshana Edirisinghe" userId="S::darshana.edirisinghe@archapprentices.co.uk::2c6375f2-c97b-4adf-8bed-75b314c1e8c4" providerId="AD" clId="Web-{845F31C8-8F96-12DE-1932-2DCA64A84BED}" dt="2021-11-25T11:55:33.813" v="1"/>
        <pc:sldMkLst>
          <pc:docMk/>
          <pc:sldMk cId="523681383" sldId="1508"/>
        </pc:sldMkLst>
      </pc:sldChg>
      <pc:sldChg chg="modCm">
        <pc:chgData name="Darshana Edirisinghe" userId="S::darshana.edirisinghe@archapprentices.co.uk::2c6375f2-c97b-4adf-8bed-75b314c1e8c4" providerId="AD" clId="Web-{845F31C8-8F96-12DE-1932-2DCA64A84BED}" dt="2021-11-25T11:52:58.553" v="0"/>
        <pc:sldMkLst>
          <pc:docMk/>
          <pc:sldMk cId="253532414" sldId="1537"/>
        </pc:sldMkLst>
      </pc:sldChg>
      <pc:sldChg chg="modCm">
        <pc:chgData name="Darshana Edirisinghe" userId="S::darshana.edirisinghe@archapprentices.co.uk::2c6375f2-c97b-4adf-8bed-75b314c1e8c4" providerId="AD" clId="Web-{845F31C8-8F96-12DE-1932-2DCA64A84BED}" dt="2021-11-25T11:58:41.246" v="2"/>
        <pc:sldMkLst>
          <pc:docMk/>
          <pc:sldMk cId="4209984630" sldId="1566"/>
        </pc:sldMkLst>
      </pc:sldChg>
    </pc:docChg>
  </pc:docChgLst>
  <pc:docChgLst>
    <pc:chgData name="Jane Briggs" userId="S::jane.briggs@avadolearning.com::cd5a2430-9ee0-4661-a248-e4419861c6e9" providerId="AD" clId="Web-{CDB21452-B549-649C-F867-927865DAFF24}"/>
    <pc:docChg chg="modSld">
      <pc:chgData name="Jane Briggs" userId="S::jane.briggs@avadolearning.com::cd5a2430-9ee0-4661-a248-e4419861c6e9" providerId="AD" clId="Web-{CDB21452-B549-649C-F867-927865DAFF24}" dt="2021-11-29T12:14:51.804" v="4"/>
      <pc:docMkLst>
        <pc:docMk/>
      </pc:docMkLst>
      <pc:sldChg chg="addCm">
        <pc:chgData name="Jane Briggs" userId="S::jane.briggs@avadolearning.com::cd5a2430-9ee0-4661-a248-e4419861c6e9" providerId="AD" clId="Web-{CDB21452-B549-649C-F867-927865DAFF24}" dt="2021-11-29T12:14:51.804" v="4"/>
        <pc:sldMkLst>
          <pc:docMk/>
          <pc:sldMk cId="2027542465" sldId="1572"/>
        </pc:sldMkLst>
      </pc:sldChg>
      <pc:sldChg chg="modSp addCm">
        <pc:chgData name="Jane Briggs" userId="S::jane.briggs@avadolearning.com::cd5a2430-9ee0-4661-a248-e4419861c6e9" providerId="AD" clId="Web-{CDB21452-B549-649C-F867-927865DAFF24}" dt="2021-11-29T11:49:26.537" v="3" actId="20577"/>
        <pc:sldMkLst>
          <pc:docMk/>
          <pc:sldMk cId="3609878422" sldId="1577"/>
        </pc:sldMkLst>
        <pc:spChg chg="mod">
          <ac:chgData name="Jane Briggs" userId="S::jane.briggs@avadolearning.com::cd5a2430-9ee0-4661-a248-e4419861c6e9" providerId="AD" clId="Web-{CDB21452-B549-649C-F867-927865DAFF24}" dt="2021-11-29T11:49:26.537" v="3" actId="20577"/>
          <ac:spMkLst>
            <pc:docMk/>
            <pc:sldMk cId="3609878422" sldId="1577"/>
            <ac:spMk id="3" creationId="{1045D6D7-0C9C-421C-BAA9-EB7BDE42A995}"/>
          </ac:spMkLst>
        </pc:spChg>
      </pc:sldChg>
    </pc:docChg>
  </pc:docChgLst>
  <pc:docChgLst>
    <pc:chgData name="Andrew Cumner-Price" userId="0b496c4e-bea3-4ff2-b447-835e8d6e0ec5" providerId="ADAL" clId="{C908A3C6-DD61-4A79-B9C8-654E17146EFA}"/>
    <pc:docChg chg="custSel modSld modMainMaster">
      <pc:chgData name="Andrew Cumner-Price" userId="0b496c4e-bea3-4ff2-b447-835e8d6e0ec5" providerId="ADAL" clId="{C908A3C6-DD61-4A79-B9C8-654E17146EFA}" dt="2020-11-17T10:38:05.605" v="146" actId="1076"/>
      <pc:docMkLst>
        <pc:docMk/>
      </pc:docMkLst>
      <pc:sldChg chg="addSp delSp modSp mod">
        <pc:chgData name="Andrew Cumner-Price" userId="0b496c4e-bea3-4ff2-b447-835e8d6e0ec5" providerId="ADAL" clId="{C908A3C6-DD61-4A79-B9C8-654E17146EFA}" dt="2020-11-13T15:22:09.538" v="16" actId="478"/>
        <pc:sldMkLst>
          <pc:docMk/>
          <pc:sldMk cId="3524668503" sldId="1467"/>
        </pc:sldMkLst>
        <pc:spChg chg="add del mod">
          <ac:chgData name="Andrew Cumner-Price" userId="0b496c4e-bea3-4ff2-b447-835e8d6e0ec5" providerId="ADAL" clId="{C908A3C6-DD61-4A79-B9C8-654E17146EFA}" dt="2020-11-13T15:22:09.538" v="16" actId="478"/>
          <ac:spMkLst>
            <pc:docMk/>
            <pc:sldMk cId="3524668503" sldId="1467"/>
            <ac:spMk id="2" creationId="{683AB86A-1FC9-4113-AC68-2B06875FD3F0}"/>
          </ac:spMkLst>
        </pc:spChg>
        <pc:spChg chg="mod">
          <ac:chgData name="Andrew Cumner-Price" userId="0b496c4e-bea3-4ff2-b447-835e8d6e0ec5" providerId="ADAL" clId="{C908A3C6-DD61-4A79-B9C8-654E17146EFA}" dt="2020-11-13T15:21:17.469" v="11" actId="1036"/>
          <ac:spMkLst>
            <pc:docMk/>
            <pc:sldMk cId="3524668503" sldId="1467"/>
            <ac:spMk id="7" creationId="{FA94961A-1102-45BD-AB59-C1833508DC07}"/>
          </ac:spMkLst>
        </pc:spChg>
      </pc:sldChg>
      <pc:sldChg chg="delSp modSp mod">
        <pc:chgData name="Andrew Cumner-Price" userId="0b496c4e-bea3-4ff2-b447-835e8d6e0ec5" providerId="ADAL" clId="{C908A3C6-DD61-4A79-B9C8-654E17146EFA}" dt="2020-11-17T10:38:05.605" v="146" actId="1076"/>
        <pc:sldMkLst>
          <pc:docMk/>
          <pc:sldMk cId="2189058301" sldId="1476"/>
        </pc:sldMkLst>
        <pc:spChg chg="mod">
          <ac:chgData name="Andrew Cumner-Price" userId="0b496c4e-bea3-4ff2-b447-835e8d6e0ec5" providerId="ADAL" clId="{C908A3C6-DD61-4A79-B9C8-654E17146EFA}" dt="2020-11-17T10:37:47.485" v="135" actId="20577"/>
          <ac:spMkLst>
            <pc:docMk/>
            <pc:sldMk cId="2189058301" sldId="1476"/>
            <ac:spMk id="8" creationId="{45CABFA2-9DFE-437A-AD0C-3530976592BF}"/>
          </ac:spMkLst>
        </pc:spChg>
        <pc:spChg chg="del mod">
          <ac:chgData name="Andrew Cumner-Price" userId="0b496c4e-bea3-4ff2-b447-835e8d6e0ec5" providerId="ADAL" clId="{C908A3C6-DD61-4A79-B9C8-654E17146EFA}" dt="2020-11-17T10:37:49.907" v="136" actId="478"/>
          <ac:spMkLst>
            <pc:docMk/>
            <pc:sldMk cId="2189058301" sldId="1476"/>
            <ac:spMk id="9" creationId="{9A438F90-DEE4-4182-B61F-40D112E7175C}"/>
          </ac:spMkLst>
        </pc:spChg>
        <pc:spChg chg="mod">
          <ac:chgData name="Andrew Cumner-Price" userId="0b496c4e-bea3-4ff2-b447-835e8d6e0ec5" providerId="ADAL" clId="{C908A3C6-DD61-4A79-B9C8-654E17146EFA}" dt="2020-11-17T10:38:05.605" v="146" actId="1076"/>
          <ac:spMkLst>
            <pc:docMk/>
            <pc:sldMk cId="2189058301" sldId="1476"/>
            <ac:spMk id="10" creationId="{6A198AC1-426D-4C9F-9B06-8C6809FCE571}"/>
          </ac:spMkLst>
        </pc:spChg>
        <pc:spChg chg="mod">
          <ac:chgData name="Andrew Cumner-Price" userId="0b496c4e-bea3-4ff2-b447-835e8d6e0ec5" providerId="ADAL" clId="{C908A3C6-DD61-4A79-B9C8-654E17146EFA}" dt="2020-11-17T10:38:00.023" v="145" actId="1036"/>
          <ac:spMkLst>
            <pc:docMk/>
            <pc:sldMk cId="2189058301" sldId="1476"/>
            <ac:spMk id="11" creationId="{3870E6B3-6A1E-4CF6-9545-C08BBC06D861}"/>
          </ac:spMkLst>
        </pc:spChg>
      </pc:sldChg>
      <pc:sldChg chg="addSp modSp mod">
        <pc:chgData name="Andrew Cumner-Price" userId="0b496c4e-bea3-4ff2-b447-835e8d6e0ec5" providerId="ADAL" clId="{C908A3C6-DD61-4A79-B9C8-654E17146EFA}" dt="2020-11-13T15:34:46.736" v="67" actId="20577"/>
        <pc:sldMkLst>
          <pc:docMk/>
          <pc:sldMk cId="2865629664" sldId="1477"/>
        </pc:sldMkLst>
        <pc:spChg chg="mod">
          <ac:chgData name="Andrew Cumner-Price" userId="0b496c4e-bea3-4ff2-b447-835e8d6e0ec5" providerId="ADAL" clId="{C908A3C6-DD61-4A79-B9C8-654E17146EFA}" dt="2020-11-13T15:34:46.736" v="67" actId="20577"/>
          <ac:spMkLst>
            <pc:docMk/>
            <pc:sldMk cId="2865629664" sldId="1477"/>
            <ac:spMk id="3" creationId="{BB55B3F2-6289-425B-B1B4-10D1538ABD55}"/>
          </ac:spMkLst>
        </pc:spChg>
        <pc:spChg chg="add mod">
          <ac:chgData name="Andrew Cumner-Price" userId="0b496c4e-bea3-4ff2-b447-835e8d6e0ec5" providerId="ADAL" clId="{C908A3C6-DD61-4A79-B9C8-654E17146EFA}" dt="2020-11-13T15:34:18.226" v="54" actId="20577"/>
          <ac:spMkLst>
            <pc:docMk/>
            <pc:sldMk cId="2865629664" sldId="1477"/>
            <ac:spMk id="6" creationId="{CC221906-E13D-4112-B302-9F2B6480DD89}"/>
          </ac:spMkLst>
        </pc:spChg>
      </pc:sldChg>
      <pc:sldChg chg="addSp modSp mod">
        <pc:chgData name="Andrew Cumner-Price" userId="0b496c4e-bea3-4ff2-b447-835e8d6e0ec5" providerId="ADAL" clId="{C908A3C6-DD61-4A79-B9C8-654E17146EFA}" dt="2020-11-13T15:33:53.360" v="51" actId="20577"/>
        <pc:sldMkLst>
          <pc:docMk/>
          <pc:sldMk cId="2447688106" sldId="1478"/>
        </pc:sldMkLst>
        <pc:spChg chg="add mod">
          <ac:chgData name="Andrew Cumner-Price" userId="0b496c4e-bea3-4ff2-b447-835e8d6e0ec5" providerId="ADAL" clId="{C908A3C6-DD61-4A79-B9C8-654E17146EFA}" dt="2020-11-13T15:33:53.360" v="51" actId="20577"/>
          <ac:spMkLst>
            <pc:docMk/>
            <pc:sldMk cId="2447688106" sldId="1478"/>
            <ac:spMk id="2" creationId="{B30D4F68-AE97-4620-A505-43ED4447975F}"/>
          </ac:spMkLst>
        </pc:spChg>
      </pc:sldChg>
      <pc:sldChg chg="addSp modSp mod">
        <pc:chgData name="Andrew Cumner-Price" userId="0b496c4e-bea3-4ff2-b447-835e8d6e0ec5" providerId="ADAL" clId="{C908A3C6-DD61-4A79-B9C8-654E17146EFA}" dt="2020-11-13T15:33:42.858" v="47" actId="20577"/>
        <pc:sldMkLst>
          <pc:docMk/>
          <pc:sldMk cId="2303770170" sldId="1479"/>
        </pc:sldMkLst>
        <pc:spChg chg="mod">
          <ac:chgData name="Andrew Cumner-Price" userId="0b496c4e-bea3-4ff2-b447-835e8d6e0ec5" providerId="ADAL" clId="{C908A3C6-DD61-4A79-B9C8-654E17146EFA}" dt="2020-11-13T15:33:30.885" v="44" actId="313"/>
          <ac:spMkLst>
            <pc:docMk/>
            <pc:sldMk cId="2303770170" sldId="1479"/>
            <ac:spMk id="3" creationId="{279A69FB-CABF-4563-9C15-393F85AD5E45}"/>
          </ac:spMkLst>
        </pc:spChg>
        <pc:spChg chg="add mod">
          <ac:chgData name="Andrew Cumner-Price" userId="0b496c4e-bea3-4ff2-b447-835e8d6e0ec5" providerId="ADAL" clId="{C908A3C6-DD61-4A79-B9C8-654E17146EFA}" dt="2020-11-13T15:33:42.858" v="47" actId="20577"/>
          <ac:spMkLst>
            <pc:docMk/>
            <pc:sldMk cId="2303770170" sldId="1479"/>
            <ac:spMk id="5" creationId="{ABE1D5BC-656C-453E-8685-AE47B2DFD492}"/>
          </ac:spMkLst>
        </pc:spChg>
      </pc:sldChg>
      <pc:sldChg chg="addSp modSp mod">
        <pc:chgData name="Andrew Cumner-Price" userId="0b496c4e-bea3-4ff2-b447-835e8d6e0ec5" providerId="ADAL" clId="{C908A3C6-DD61-4A79-B9C8-654E17146EFA}" dt="2020-11-13T15:30:17.355" v="38" actId="20577"/>
        <pc:sldMkLst>
          <pc:docMk/>
          <pc:sldMk cId="3084228128" sldId="1480"/>
        </pc:sldMkLst>
        <pc:spChg chg="add mod">
          <ac:chgData name="Andrew Cumner-Price" userId="0b496c4e-bea3-4ff2-b447-835e8d6e0ec5" providerId="ADAL" clId="{C908A3C6-DD61-4A79-B9C8-654E17146EFA}" dt="2020-11-13T15:30:17.355" v="38" actId="20577"/>
          <ac:spMkLst>
            <pc:docMk/>
            <pc:sldMk cId="3084228128" sldId="1480"/>
            <ac:spMk id="6" creationId="{8A813C1D-83BB-45AA-8EA0-1EEA93B98B14}"/>
          </ac:spMkLst>
        </pc:spChg>
      </pc:sldChg>
      <pc:sldChg chg="addSp modSp mod">
        <pc:chgData name="Andrew Cumner-Price" userId="0b496c4e-bea3-4ff2-b447-835e8d6e0ec5" providerId="ADAL" clId="{C908A3C6-DD61-4A79-B9C8-654E17146EFA}" dt="2020-11-13T15:30:09" v="35" actId="20577"/>
        <pc:sldMkLst>
          <pc:docMk/>
          <pc:sldMk cId="2295620637" sldId="1481"/>
        </pc:sldMkLst>
        <pc:spChg chg="add mod">
          <ac:chgData name="Andrew Cumner-Price" userId="0b496c4e-bea3-4ff2-b447-835e8d6e0ec5" providerId="ADAL" clId="{C908A3C6-DD61-4A79-B9C8-654E17146EFA}" dt="2020-11-13T15:30:09" v="35" actId="20577"/>
          <ac:spMkLst>
            <pc:docMk/>
            <pc:sldMk cId="2295620637" sldId="1481"/>
            <ac:spMk id="2" creationId="{82490487-904E-4308-84CE-A4DCD552EC09}"/>
          </ac:spMkLst>
        </pc:spChg>
      </pc:sldChg>
      <pc:sldChg chg="addSp modSp mod">
        <pc:chgData name="Andrew Cumner-Price" userId="0b496c4e-bea3-4ff2-b447-835e8d6e0ec5" providerId="ADAL" clId="{C908A3C6-DD61-4A79-B9C8-654E17146EFA}" dt="2020-11-13T15:28:24.191" v="32" actId="20577"/>
        <pc:sldMkLst>
          <pc:docMk/>
          <pc:sldMk cId="629783565" sldId="1482"/>
        </pc:sldMkLst>
        <pc:spChg chg="add mod">
          <ac:chgData name="Andrew Cumner-Price" userId="0b496c4e-bea3-4ff2-b447-835e8d6e0ec5" providerId="ADAL" clId="{C908A3C6-DD61-4A79-B9C8-654E17146EFA}" dt="2020-11-13T15:28:24.191" v="32" actId="20577"/>
          <ac:spMkLst>
            <pc:docMk/>
            <pc:sldMk cId="629783565" sldId="1482"/>
            <ac:spMk id="37" creationId="{48A985DC-C0E1-4FD6-85B6-6C703C2047B3}"/>
          </ac:spMkLst>
        </pc:spChg>
      </pc:sldChg>
      <pc:sldChg chg="addSp modSp mod">
        <pc:chgData name="Andrew Cumner-Price" userId="0b496c4e-bea3-4ff2-b447-835e8d6e0ec5" providerId="ADAL" clId="{C908A3C6-DD61-4A79-B9C8-654E17146EFA}" dt="2020-11-13T15:28:00.814" v="29" actId="20577"/>
        <pc:sldMkLst>
          <pc:docMk/>
          <pc:sldMk cId="3629094750" sldId="1483"/>
        </pc:sldMkLst>
        <pc:spChg chg="add mod">
          <ac:chgData name="Andrew Cumner-Price" userId="0b496c4e-bea3-4ff2-b447-835e8d6e0ec5" providerId="ADAL" clId="{C908A3C6-DD61-4A79-B9C8-654E17146EFA}" dt="2020-11-13T15:28:00.814" v="29" actId="20577"/>
          <ac:spMkLst>
            <pc:docMk/>
            <pc:sldMk cId="3629094750" sldId="1483"/>
            <ac:spMk id="2" creationId="{8CD15499-9A3E-43B9-8201-FBF37DFEFDBE}"/>
          </ac:spMkLst>
        </pc:spChg>
        <pc:spChg chg="add mod">
          <ac:chgData name="Andrew Cumner-Price" userId="0b496c4e-bea3-4ff2-b447-835e8d6e0ec5" providerId="ADAL" clId="{C908A3C6-DD61-4A79-B9C8-654E17146EFA}" dt="2020-11-13T11:54:17.158" v="0"/>
          <ac:spMkLst>
            <pc:docMk/>
            <pc:sldMk cId="3629094750" sldId="1483"/>
            <ac:spMk id="3" creationId="{0218638E-1737-43DC-BC53-AF8BF34A792C}"/>
          </ac:spMkLst>
        </pc:spChg>
        <pc:spChg chg="add mod">
          <ac:chgData name="Andrew Cumner-Price" userId="0b496c4e-bea3-4ff2-b447-835e8d6e0ec5" providerId="ADAL" clId="{C908A3C6-DD61-4A79-B9C8-654E17146EFA}" dt="2020-11-13T11:54:17.158" v="0"/>
          <ac:spMkLst>
            <pc:docMk/>
            <pc:sldMk cId="3629094750" sldId="1483"/>
            <ac:spMk id="5" creationId="{404F3841-1D6A-497F-B719-416C1BC77E59}"/>
          </ac:spMkLst>
        </pc:spChg>
        <pc:spChg chg="add mod">
          <ac:chgData name="Andrew Cumner-Price" userId="0b496c4e-bea3-4ff2-b447-835e8d6e0ec5" providerId="ADAL" clId="{C908A3C6-DD61-4A79-B9C8-654E17146EFA}" dt="2020-11-13T11:54:17.158" v="0"/>
          <ac:spMkLst>
            <pc:docMk/>
            <pc:sldMk cId="3629094750" sldId="1483"/>
            <ac:spMk id="9" creationId="{021CA5FB-F096-4378-81F5-980429E69F07}"/>
          </ac:spMkLst>
        </pc:spChg>
        <pc:spChg chg="add mod">
          <ac:chgData name="Andrew Cumner-Price" userId="0b496c4e-bea3-4ff2-b447-835e8d6e0ec5" providerId="ADAL" clId="{C908A3C6-DD61-4A79-B9C8-654E17146EFA}" dt="2020-11-13T11:54:17.158" v="0"/>
          <ac:spMkLst>
            <pc:docMk/>
            <pc:sldMk cId="3629094750" sldId="1483"/>
            <ac:spMk id="10" creationId="{F5E3D9AD-6FE1-4A16-BC41-F7502EFA8541}"/>
          </ac:spMkLst>
        </pc:spChg>
        <pc:spChg chg="add mod">
          <ac:chgData name="Andrew Cumner-Price" userId="0b496c4e-bea3-4ff2-b447-835e8d6e0ec5" providerId="ADAL" clId="{C908A3C6-DD61-4A79-B9C8-654E17146EFA}" dt="2020-11-13T11:54:17.158" v="0"/>
          <ac:spMkLst>
            <pc:docMk/>
            <pc:sldMk cId="3629094750" sldId="1483"/>
            <ac:spMk id="11" creationId="{9E8D1E73-F70C-441B-A1CB-B34A2395FF64}"/>
          </ac:spMkLst>
        </pc:spChg>
        <pc:picChg chg="add mod">
          <ac:chgData name="Andrew Cumner-Price" userId="0b496c4e-bea3-4ff2-b447-835e8d6e0ec5" providerId="ADAL" clId="{C908A3C6-DD61-4A79-B9C8-654E17146EFA}" dt="2020-11-13T11:54:17.158" v="0"/>
          <ac:picMkLst>
            <pc:docMk/>
            <pc:sldMk cId="3629094750" sldId="1483"/>
            <ac:picMk id="6" creationId="{BB26F9E3-73D3-49F2-82B8-9FF63A9E4F75}"/>
          </ac:picMkLst>
        </pc:picChg>
        <pc:picChg chg="add mod">
          <ac:chgData name="Andrew Cumner-Price" userId="0b496c4e-bea3-4ff2-b447-835e8d6e0ec5" providerId="ADAL" clId="{C908A3C6-DD61-4A79-B9C8-654E17146EFA}" dt="2020-11-13T11:54:17.158" v="0"/>
          <ac:picMkLst>
            <pc:docMk/>
            <pc:sldMk cId="3629094750" sldId="1483"/>
            <ac:picMk id="7" creationId="{2C8B3D95-02A1-47EC-9391-C74AB986260C}"/>
          </ac:picMkLst>
        </pc:picChg>
        <pc:picChg chg="add mod">
          <ac:chgData name="Andrew Cumner-Price" userId="0b496c4e-bea3-4ff2-b447-835e8d6e0ec5" providerId="ADAL" clId="{C908A3C6-DD61-4A79-B9C8-654E17146EFA}" dt="2020-11-13T11:54:17.158" v="0"/>
          <ac:picMkLst>
            <pc:docMk/>
            <pc:sldMk cId="3629094750" sldId="1483"/>
            <ac:picMk id="8" creationId="{12DB4B59-5E3F-4763-8DFB-888ACF3606C9}"/>
          </ac:picMkLst>
        </pc:picChg>
      </pc:sldChg>
      <pc:sldChg chg="addSp modSp mod">
        <pc:chgData name="Andrew Cumner-Price" userId="0b496c4e-bea3-4ff2-b447-835e8d6e0ec5" providerId="ADAL" clId="{C908A3C6-DD61-4A79-B9C8-654E17146EFA}" dt="2020-11-13T15:27:12.635" v="25" actId="20577"/>
        <pc:sldMkLst>
          <pc:docMk/>
          <pc:sldMk cId="2988383222" sldId="1484"/>
        </pc:sldMkLst>
        <pc:spChg chg="mod">
          <ac:chgData name="Andrew Cumner-Price" userId="0b496c4e-bea3-4ff2-b447-835e8d6e0ec5" providerId="ADAL" clId="{C908A3C6-DD61-4A79-B9C8-654E17146EFA}" dt="2020-11-13T15:27:12.635" v="25" actId="20577"/>
          <ac:spMkLst>
            <pc:docMk/>
            <pc:sldMk cId="2988383222" sldId="1484"/>
            <ac:spMk id="3" creationId="{804A1AA3-52DF-4B7F-91BC-655ECAE7535A}"/>
          </ac:spMkLst>
        </pc:spChg>
        <pc:spChg chg="add mod">
          <ac:chgData name="Andrew Cumner-Price" userId="0b496c4e-bea3-4ff2-b447-835e8d6e0ec5" providerId="ADAL" clId="{C908A3C6-DD61-4A79-B9C8-654E17146EFA}" dt="2020-11-13T15:26:46.747" v="24" actId="20577"/>
          <ac:spMkLst>
            <pc:docMk/>
            <pc:sldMk cId="2988383222" sldId="1484"/>
            <ac:spMk id="5" creationId="{4FF9BC72-3101-42BD-A936-D41C8237B636}"/>
          </ac:spMkLst>
        </pc:spChg>
      </pc:sldChg>
      <pc:sldChg chg="addSp modSp mod">
        <pc:chgData name="Andrew Cumner-Price" userId="0b496c4e-bea3-4ff2-b447-835e8d6e0ec5" providerId="ADAL" clId="{C908A3C6-DD61-4A79-B9C8-654E17146EFA}" dt="2020-11-13T15:22:19.761" v="20" actId="20577"/>
        <pc:sldMkLst>
          <pc:docMk/>
          <pc:sldMk cId="243699822" sldId="1485"/>
        </pc:sldMkLst>
        <pc:spChg chg="add mod">
          <ac:chgData name="Andrew Cumner-Price" userId="0b496c4e-bea3-4ff2-b447-835e8d6e0ec5" providerId="ADAL" clId="{C908A3C6-DD61-4A79-B9C8-654E17146EFA}" dt="2020-11-13T15:22:19.761" v="20" actId="20577"/>
          <ac:spMkLst>
            <pc:docMk/>
            <pc:sldMk cId="243699822" sldId="1485"/>
            <ac:spMk id="2" creationId="{6FF56AA9-3C28-464F-8B89-8B9C6BE0067E}"/>
          </ac:spMkLst>
        </pc:spChg>
      </pc:sldChg>
      <pc:sldChg chg="addSp modSp mod">
        <pc:chgData name="Andrew Cumner-Price" userId="0b496c4e-bea3-4ff2-b447-835e8d6e0ec5" providerId="ADAL" clId="{C908A3C6-DD61-4A79-B9C8-654E17146EFA}" dt="2020-11-13T15:38:01.606" v="98" actId="20577"/>
        <pc:sldMkLst>
          <pc:docMk/>
          <pc:sldMk cId="2735763648" sldId="1499"/>
        </pc:sldMkLst>
        <pc:spChg chg="mod">
          <ac:chgData name="Andrew Cumner-Price" userId="0b496c4e-bea3-4ff2-b447-835e8d6e0ec5" providerId="ADAL" clId="{C908A3C6-DD61-4A79-B9C8-654E17146EFA}" dt="2020-11-13T15:38:01.606" v="98" actId="20577"/>
          <ac:spMkLst>
            <pc:docMk/>
            <pc:sldMk cId="2735763648" sldId="1499"/>
            <ac:spMk id="3" creationId="{B628F416-4035-4FF4-8722-E4D41EB91415}"/>
          </ac:spMkLst>
        </pc:spChg>
        <pc:spChg chg="add mod">
          <ac:chgData name="Andrew Cumner-Price" userId="0b496c4e-bea3-4ff2-b447-835e8d6e0ec5" providerId="ADAL" clId="{C908A3C6-DD61-4A79-B9C8-654E17146EFA}" dt="2020-11-13T15:36:43.501" v="97" actId="20577"/>
          <ac:spMkLst>
            <pc:docMk/>
            <pc:sldMk cId="2735763648" sldId="1499"/>
            <ac:spMk id="6" creationId="{19EC4751-BA53-4DA2-992E-1C010B927822}"/>
          </ac:spMkLst>
        </pc:spChg>
      </pc:sldChg>
      <pc:sldChg chg="addSp modSp mod">
        <pc:chgData name="Andrew Cumner-Price" userId="0b496c4e-bea3-4ff2-b447-835e8d6e0ec5" providerId="ADAL" clId="{C908A3C6-DD61-4A79-B9C8-654E17146EFA}" dt="2020-11-13T15:36:30.483" v="94" actId="20577"/>
        <pc:sldMkLst>
          <pc:docMk/>
          <pc:sldMk cId="155922155" sldId="1500"/>
        </pc:sldMkLst>
        <pc:spChg chg="mod">
          <ac:chgData name="Andrew Cumner-Price" userId="0b496c4e-bea3-4ff2-b447-835e8d6e0ec5" providerId="ADAL" clId="{C908A3C6-DD61-4A79-B9C8-654E17146EFA}" dt="2020-11-13T15:36:30.483" v="94" actId="20577"/>
          <ac:spMkLst>
            <pc:docMk/>
            <pc:sldMk cId="155922155" sldId="1500"/>
            <ac:spMk id="3" creationId="{24745204-4DB0-44D4-B9EA-DC9CBEAB0BF5}"/>
          </ac:spMkLst>
        </pc:spChg>
        <pc:spChg chg="add mod">
          <ac:chgData name="Andrew Cumner-Price" userId="0b496c4e-bea3-4ff2-b447-835e8d6e0ec5" providerId="ADAL" clId="{C908A3C6-DD61-4A79-B9C8-654E17146EFA}" dt="2020-11-13T15:35:58.800" v="76" actId="20577"/>
          <ac:spMkLst>
            <pc:docMk/>
            <pc:sldMk cId="155922155" sldId="1500"/>
            <ac:spMk id="6" creationId="{770EB7BE-AC73-492C-A21F-4CD1BABD8F4F}"/>
          </ac:spMkLst>
        </pc:spChg>
      </pc:sldChg>
      <pc:sldChg chg="addSp modSp mod">
        <pc:chgData name="Andrew Cumner-Price" userId="0b496c4e-bea3-4ff2-b447-835e8d6e0ec5" providerId="ADAL" clId="{C908A3C6-DD61-4A79-B9C8-654E17146EFA}" dt="2020-11-13T15:35:44.712" v="73" actId="20577"/>
        <pc:sldMkLst>
          <pc:docMk/>
          <pc:sldMk cId="4100965276" sldId="1501"/>
        </pc:sldMkLst>
        <pc:spChg chg="add mod">
          <ac:chgData name="Andrew Cumner-Price" userId="0b496c4e-bea3-4ff2-b447-835e8d6e0ec5" providerId="ADAL" clId="{C908A3C6-DD61-4A79-B9C8-654E17146EFA}" dt="2020-11-13T15:35:44.712" v="73" actId="20577"/>
          <ac:spMkLst>
            <pc:docMk/>
            <pc:sldMk cId="4100965276" sldId="1501"/>
            <ac:spMk id="6" creationId="{4C140F6C-D616-4B8B-BAB3-674C16D34830}"/>
          </ac:spMkLst>
        </pc:spChg>
      </pc:sldChg>
      <pc:sldChg chg="addSp modSp mod">
        <pc:chgData name="Andrew Cumner-Price" userId="0b496c4e-bea3-4ff2-b447-835e8d6e0ec5" providerId="ADAL" clId="{C908A3C6-DD61-4A79-B9C8-654E17146EFA}" dt="2020-11-13T15:35:09.105" v="70" actId="20577"/>
        <pc:sldMkLst>
          <pc:docMk/>
          <pc:sldMk cId="2923473202" sldId="1502"/>
        </pc:sldMkLst>
        <pc:spChg chg="add mod">
          <ac:chgData name="Andrew Cumner-Price" userId="0b496c4e-bea3-4ff2-b447-835e8d6e0ec5" providerId="ADAL" clId="{C908A3C6-DD61-4A79-B9C8-654E17146EFA}" dt="2020-11-13T15:35:09.105" v="70" actId="20577"/>
          <ac:spMkLst>
            <pc:docMk/>
            <pc:sldMk cId="2923473202" sldId="1502"/>
            <ac:spMk id="6" creationId="{11925AEB-B028-4AE7-9FAA-46ACA872CDA6}"/>
          </ac:spMkLst>
        </pc:spChg>
      </pc:sldChg>
      <pc:sldChg chg="addSp modSp mod">
        <pc:chgData name="Andrew Cumner-Price" userId="0b496c4e-bea3-4ff2-b447-835e8d6e0ec5" providerId="ADAL" clId="{C908A3C6-DD61-4A79-B9C8-654E17146EFA}" dt="2020-11-13T15:41:53.730" v="127" actId="20577"/>
        <pc:sldMkLst>
          <pc:docMk/>
          <pc:sldMk cId="4117587157" sldId="1505"/>
        </pc:sldMkLst>
        <pc:spChg chg="add mod">
          <ac:chgData name="Andrew Cumner-Price" userId="0b496c4e-bea3-4ff2-b447-835e8d6e0ec5" providerId="ADAL" clId="{C908A3C6-DD61-4A79-B9C8-654E17146EFA}" dt="2020-11-13T15:41:53.730" v="127" actId="20577"/>
          <ac:spMkLst>
            <pc:docMk/>
            <pc:sldMk cId="4117587157" sldId="1505"/>
            <ac:spMk id="2" creationId="{5351EFA9-F71A-4E94-A910-C3DA8499B90C}"/>
          </ac:spMkLst>
        </pc:spChg>
      </pc:sldChg>
      <pc:sldChg chg="addSp modSp mod">
        <pc:chgData name="Andrew Cumner-Price" userId="0b496c4e-bea3-4ff2-b447-835e8d6e0ec5" providerId="ADAL" clId="{C908A3C6-DD61-4A79-B9C8-654E17146EFA}" dt="2020-11-13T15:41:33.938" v="124" actId="20577"/>
        <pc:sldMkLst>
          <pc:docMk/>
          <pc:sldMk cId="2137470963" sldId="1506"/>
        </pc:sldMkLst>
        <pc:spChg chg="add mod">
          <ac:chgData name="Andrew Cumner-Price" userId="0b496c4e-bea3-4ff2-b447-835e8d6e0ec5" providerId="ADAL" clId="{C908A3C6-DD61-4A79-B9C8-654E17146EFA}" dt="2020-11-13T15:41:33.938" v="124" actId="20577"/>
          <ac:spMkLst>
            <pc:docMk/>
            <pc:sldMk cId="2137470963" sldId="1506"/>
            <ac:spMk id="12" creationId="{6BC94900-A159-406B-9C37-5270B8509A9A}"/>
          </ac:spMkLst>
        </pc:spChg>
      </pc:sldChg>
      <pc:sldChg chg="addSp modSp mod">
        <pc:chgData name="Andrew Cumner-Price" userId="0b496c4e-bea3-4ff2-b447-835e8d6e0ec5" providerId="ADAL" clId="{C908A3C6-DD61-4A79-B9C8-654E17146EFA}" dt="2020-11-13T15:41:13.367" v="121" actId="20577"/>
        <pc:sldMkLst>
          <pc:docMk/>
          <pc:sldMk cId="2056485683" sldId="1507"/>
        </pc:sldMkLst>
        <pc:spChg chg="mod">
          <ac:chgData name="Andrew Cumner-Price" userId="0b496c4e-bea3-4ff2-b447-835e8d6e0ec5" providerId="ADAL" clId="{C908A3C6-DD61-4A79-B9C8-654E17146EFA}" dt="2020-11-13T15:41:13.367" v="121" actId="20577"/>
          <ac:spMkLst>
            <pc:docMk/>
            <pc:sldMk cId="2056485683" sldId="1507"/>
            <ac:spMk id="31" creationId="{61EF6CD8-0F00-419D-B118-18631BA6AEEE}"/>
          </ac:spMkLst>
        </pc:spChg>
        <pc:spChg chg="add mod">
          <ac:chgData name="Andrew Cumner-Price" userId="0b496c4e-bea3-4ff2-b447-835e8d6e0ec5" providerId="ADAL" clId="{C908A3C6-DD61-4A79-B9C8-654E17146EFA}" dt="2020-11-13T15:40:47.366" v="117" actId="20577"/>
          <ac:spMkLst>
            <pc:docMk/>
            <pc:sldMk cId="2056485683" sldId="1507"/>
            <ac:spMk id="33" creationId="{AE1FADD9-30B1-4437-8574-A744BBFD074B}"/>
          </ac:spMkLst>
        </pc:spChg>
      </pc:sldChg>
      <pc:sldChg chg="addSp modSp mod">
        <pc:chgData name="Andrew Cumner-Price" userId="0b496c4e-bea3-4ff2-b447-835e8d6e0ec5" providerId="ADAL" clId="{C908A3C6-DD61-4A79-B9C8-654E17146EFA}" dt="2020-11-13T15:40:07.047" v="112" actId="20577"/>
        <pc:sldMkLst>
          <pc:docMk/>
          <pc:sldMk cId="396623678" sldId="1508"/>
        </pc:sldMkLst>
        <pc:spChg chg="add mod">
          <ac:chgData name="Andrew Cumner-Price" userId="0b496c4e-bea3-4ff2-b447-835e8d6e0ec5" providerId="ADAL" clId="{C908A3C6-DD61-4A79-B9C8-654E17146EFA}" dt="2020-11-13T15:40:07.047" v="112" actId="20577"/>
          <ac:spMkLst>
            <pc:docMk/>
            <pc:sldMk cId="396623678" sldId="1508"/>
            <ac:spMk id="5" creationId="{14AD18ED-65A3-47A5-95C3-11A607E47256}"/>
          </ac:spMkLst>
        </pc:spChg>
      </pc:sldChg>
      <pc:sldChg chg="addSp modSp mod">
        <pc:chgData name="Andrew Cumner-Price" userId="0b496c4e-bea3-4ff2-b447-835e8d6e0ec5" providerId="ADAL" clId="{C908A3C6-DD61-4A79-B9C8-654E17146EFA}" dt="2020-11-13T15:39:56.500" v="108" actId="20577"/>
        <pc:sldMkLst>
          <pc:docMk/>
          <pc:sldMk cId="3009082515" sldId="1509"/>
        </pc:sldMkLst>
        <pc:spChg chg="add mod">
          <ac:chgData name="Andrew Cumner-Price" userId="0b496c4e-bea3-4ff2-b447-835e8d6e0ec5" providerId="ADAL" clId="{C908A3C6-DD61-4A79-B9C8-654E17146EFA}" dt="2020-11-13T15:39:56.500" v="108" actId="20577"/>
          <ac:spMkLst>
            <pc:docMk/>
            <pc:sldMk cId="3009082515" sldId="1509"/>
            <ac:spMk id="2" creationId="{5B07FE17-1DBD-404E-A834-516824C32756}"/>
          </ac:spMkLst>
        </pc:spChg>
      </pc:sldChg>
      <pc:sldChg chg="addSp modSp mod">
        <pc:chgData name="Andrew Cumner-Price" userId="0b496c4e-bea3-4ff2-b447-835e8d6e0ec5" providerId="ADAL" clId="{C908A3C6-DD61-4A79-B9C8-654E17146EFA}" dt="2020-11-13T15:39:01.623" v="105" actId="20577"/>
        <pc:sldMkLst>
          <pc:docMk/>
          <pc:sldMk cId="4189670947" sldId="1510"/>
        </pc:sldMkLst>
        <pc:spChg chg="add mod">
          <ac:chgData name="Andrew Cumner-Price" userId="0b496c4e-bea3-4ff2-b447-835e8d6e0ec5" providerId="ADAL" clId="{C908A3C6-DD61-4A79-B9C8-654E17146EFA}" dt="2020-11-13T15:39:01.623" v="105" actId="20577"/>
          <ac:spMkLst>
            <pc:docMk/>
            <pc:sldMk cId="4189670947" sldId="1510"/>
            <ac:spMk id="6" creationId="{DD396BE5-6303-4901-ADD7-D94B84D36CB2}"/>
          </ac:spMkLst>
        </pc:spChg>
      </pc:sldChg>
      <pc:sldChg chg="addSp modSp mod">
        <pc:chgData name="Andrew Cumner-Price" userId="0b496c4e-bea3-4ff2-b447-835e8d6e0ec5" providerId="ADAL" clId="{C908A3C6-DD61-4A79-B9C8-654E17146EFA}" dt="2020-11-13T15:38:51.134" v="102" actId="20577"/>
        <pc:sldMkLst>
          <pc:docMk/>
          <pc:sldMk cId="2911796111" sldId="1511"/>
        </pc:sldMkLst>
        <pc:spChg chg="mod">
          <ac:chgData name="Andrew Cumner-Price" userId="0b496c4e-bea3-4ff2-b447-835e8d6e0ec5" providerId="ADAL" clId="{C908A3C6-DD61-4A79-B9C8-654E17146EFA}" dt="2020-11-13T15:38:37.861" v="99" actId="20577"/>
          <ac:spMkLst>
            <pc:docMk/>
            <pc:sldMk cId="2911796111" sldId="1511"/>
            <ac:spMk id="3" creationId="{B55E7032-8C4F-4F98-B700-CB3CB56AF3CD}"/>
          </ac:spMkLst>
        </pc:spChg>
        <pc:spChg chg="add mod">
          <ac:chgData name="Andrew Cumner-Price" userId="0b496c4e-bea3-4ff2-b447-835e8d6e0ec5" providerId="ADAL" clId="{C908A3C6-DD61-4A79-B9C8-654E17146EFA}" dt="2020-11-13T15:38:51.134" v="102" actId="20577"/>
          <ac:spMkLst>
            <pc:docMk/>
            <pc:sldMk cId="2911796111" sldId="1511"/>
            <ac:spMk id="6" creationId="{2B8BDE7B-08E2-4805-B4F3-286EBFB0CF48}"/>
          </ac:spMkLst>
        </pc:spChg>
      </pc:sldChg>
      <pc:sldMasterChg chg="modSldLayout">
        <pc:chgData name="Andrew Cumner-Price" userId="0b496c4e-bea3-4ff2-b447-835e8d6e0ec5" providerId="ADAL" clId="{C908A3C6-DD61-4A79-B9C8-654E17146EFA}" dt="2020-11-17T10:37:11.981" v="133" actId="1035"/>
        <pc:sldMasterMkLst>
          <pc:docMk/>
          <pc:sldMasterMk cId="1476839641" sldId="2147483945"/>
        </pc:sldMasterMkLst>
        <pc:sldLayoutChg chg="delSp modSp mod">
          <pc:chgData name="Andrew Cumner-Price" userId="0b496c4e-bea3-4ff2-b447-835e8d6e0ec5" providerId="ADAL" clId="{C908A3C6-DD61-4A79-B9C8-654E17146EFA}" dt="2020-11-17T10:37:11.981" v="133" actId="1035"/>
          <pc:sldLayoutMkLst>
            <pc:docMk/>
            <pc:sldMasterMk cId="1476839641" sldId="2147483945"/>
            <pc:sldLayoutMk cId="1296580814" sldId="2147484013"/>
          </pc:sldLayoutMkLst>
          <pc:picChg chg="del">
            <ac:chgData name="Andrew Cumner-Price" userId="0b496c4e-bea3-4ff2-b447-835e8d6e0ec5" providerId="ADAL" clId="{C908A3C6-DD61-4A79-B9C8-654E17146EFA}" dt="2020-11-17T10:36:27.479" v="129" actId="478"/>
            <ac:picMkLst>
              <pc:docMk/>
              <pc:sldMasterMk cId="1476839641" sldId="2147483945"/>
              <pc:sldLayoutMk cId="1296580814" sldId="2147484013"/>
              <ac:picMk id="2" creationId="{1A22CAE9-CAD4-45FD-A48A-2A75D19EA1C9}"/>
            </ac:picMkLst>
          </pc:picChg>
          <pc:picChg chg="del">
            <ac:chgData name="Andrew Cumner-Price" userId="0b496c4e-bea3-4ff2-b447-835e8d6e0ec5" providerId="ADAL" clId="{C908A3C6-DD61-4A79-B9C8-654E17146EFA}" dt="2020-11-17T10:36:23.265" v="128" actId="478"/>
            <ac:picMkLst>
              <pc:docMk/>
              <pc:sldMasterMk cId="1476839641" sldId="2147483945"/>
              <pc:sldLayoutMk cId="1296580814" sldId="2147484013"/>
              <ac:picMk id="3" creationId="{BACB38DA-3C6D-4ECC-8CC1-7153E8AB07EF}"/>
            </ac:picMkLst>
          </pc:picChg>
          <pc:picChg chg="mod">
            <ac:chgData name="Andrew Cumner-Price" userId="0b496c4e-bea3-4ff2-b447-835e8d6e0ec5" providerId="ADAL" clId="{C908A3C6-DD61-4A79-B9C8-654E17146EFA}" dt="2020-11-17T10:36:54.267" v="130" actId="1076"/>
            <ac:picMkLst>
              <pc:docMk/>
              <pc:sldMasterMk cId="1476839641" sldId="2147483945"/>
              <pc:sldLayoutMk cId="1296580814" sldId="2147484013"/>
              <ac:picMk id="7" creationId="{CB96CAE5-EA83-4820-B93D-E94C42FB500B}"/>
            </ac:picMkLst>
          </pc:picChg>
          <pc:picChg chg="mod">
            <ac:chgData name="Andrew Cumner-Price" userId="0b496c4e-bea3-4ff2-b447-835e8d6e0ec5" providerId="ADAL" clId="{C908A3C6-DD61-4A79-B9C8-654E17146EFA}" dt="2020-11-17T10:37:11.981" v="133" actId="1035"/>
            <ac:picMkLst>
              <pc:docMk/>
              <pc:sldMasterMk cId="1476839641" sldId="2147483945"/>
              <pc:sldLayoutMk cId="1296580814" sldId="2147484013"/>
              <ac:picMk id="8" creationId="{EC568770-CAB5-4BD5-9BDA-27D4EB60B76D}"/>
            </ac:picMkLst>
          </pc:picChg>
        </pc:sldLayoutChg>
      </pc:sldMasterChg>
    </pc:docChg>
  </pc:docChgLst>
  <pc:docChgLst>
    <pc:chgData name="Darshana Edirisinghe" userId="S::darshana.edirisinghe@archapprentices.co.uk::2c6375f2-c97b-4adf-8bed-75b314c1e8c4" providerId="AD" clId="Web-{341378C3-6A69-0DE5-DB5D-016419E4B865}"/>
    <pc:docChg chg="mod">
      <pc:chgData name="Darshana Edirisinghe" userId="S::darshana.edirisinghe@archapprentices.co.uk::2c6375f2-c97b-4adf-8bed-75b314c1e8c4" providerId="AD" clId="Web-{341378C3-6A69-0DE5-DB5D-016419E4B865}" dt="2021-11-24T12:23:55.526" v="1"/>
      <pc:docMkLst>
        <pc:docMk/>
      </pc:docMkLst>
      <pc:sldChg chg="modCm">
        <pc:chgData name="Darshana Edirisinghe" userId="S::darshana.edirisinghe@archapprentices.co.uk::2c6375f2-c97b-4adf-8bed-75b314c1e8c4" providerId="AD" clId="Web-{341378C3-6A69-0DE5-DB5D-016419E4B865}" dt="2021-11-24T12:23:55.526" v="1"/>
        <pc:sldMkLst>
          <pc:docMk/>
          <pc:sldMk cId="1800622194" sldId="1557"/>
        </pc:sldMkLst>
      </pc:sldChg>
    </pc:docChg>
  </pc:docChgLst>
  <pc:docChgLst>
    <pc:chgData name="Jane Briggs" userId="S::jane.briggs@avadolearning.com::cd5a2430-9ee0-4661-a248-e4419861c6e9" providerId="AD" clId="Web-{2F6137C0-BC82-D27C-CBBC-3A0AB59ACE4D}"/>
    <pc:docChg chg="">
      <pc:chgData name="Jane Briggs" userId="S::jane.briggs@avadolearning.com::cd5a2430-9ee0-4661-a248-e4419861c6e9" providerId="AD" clId="Web-{2F6137C0-BC82-D27C-CBBC-3A0AB59ACE4D}" dt="2021-12-03T10:51:43.396" v="1"/>
      <pc:docMkLst>
        <pc:docMk/>
      </pc:docMkLst>
      <pc:sldChg chg="addCm delCm">
        <pc:chgData name="Jane Briggs" userId="S::jane.briggs@avadolearning.com::cd5a2430-9ee0-4661-a248-e4419861c6e9" providerId="AD" clId="Web-{2F6137C0-BC82-D27C-CBBC-3A0AB59ACE4D}" dt="2021-12-03T10:51:43.396" v="1"/>
        <pc:sldMkLst>
          <pc:docMk/>
          <pc:sldMk cId="290887182" sldId="1534"/>
        </pc:sldMkLst>
      </pc:sldChg>
    </pc:docChg>
  </pc:docChgLst>
  <pc:docChgLst>
    <pc:chgData clId="Web-{9AB57782-76AF-41EC-8D9E-C7DF5C3BA337}"/>
    <pc:docChg chg="">
      <pc:chgData name="" userId="" providerId="" clId="Web-{9AB57782-76AF-41EC-8D9E-C7DF5C3BA337}" dt="2021-11-25T09:55:29.784" v="0"/>
      <pc:docMkLst>
        <pc:docMk/>
      </pc:docMkLst>
      <pc:sldChg chg="modCm">
        <pc:chgData name="" userId="" providerId="" clId="Web-{9AB57782-76AF-41EC-8D9E-C7DF5C3BA337}" dt="2021-11-25T09:55:29.784" v="0"/>
        <pc:sldMkLst>
          <pc:docMk/>
          <pc:sldMk cId="2988383222" sldId="1484"/>
        </pc:sldMkLst>
      </pc:sldChg>
    </pc:docChg>
  </pc:docChgLst>
  <pc:docChgLst>
    <pc:chgData name="Jane Briggs" userId="S::jane.briggs@avadolearning.com::cd5a2430-9ee0-4661-a248-e4419861c6e9" providerId="AD" clId="Web-{D018759D-6B33-158C-3CF8-AAA18A172677}"/>
    <pc:docChg chg="modSld">
      <pc:chgData name="Jane Briggs" userId="S::jane.briggs@avadolearning.com::cd5a2430-9ee0-4661-a248-e4419861c6e9" providerId="AD" clId="Web-{D018759D-6B33-158C-3CF8-AAA18A172677}" dt="2021-11-22T14:44:50.114" v="2"/>
      <pc:docMkLst>
        <pc:docMk/>
      </pc:docMkLst>
      <pc:sldChg chg="addSp delSp modSp">
        <pc:chgData name="Jane Briggs" userId="S::jane.briggs@avadolearning.com::cd5a2430-9ee0-4661-a248-e4419861c6e9" providerId="AD" clId="Web-{D018759D-6B33-158C-3CF8-AAA18A172677}" dt="2021-11-22T14:44:50.114" v="2"/>
        <pc:sldMkLst>
          <pc:docMk/>
          <pc:sldMk cId="0" sldId="345"/>
        </pc:sldMkLst>
        <pc:spChg chg="add del mod">
          <ac:chgData name="Jane Briggs" userId="S::jane.briggs@avadolearning.com::cd5a2430-9ee0-4661-a248-e4419861c6e9" providerId="AD" clId="Web-{D018759D-6B33-158C-3CF8-AAA18A172677}" dt="2021-11-22T14:44:50.114" v="2"/>
          <ac:spMkLst>
            <pc:docMk/>
            <pc:sldMk cId="0" sldId="345"/>
            <ac:spMk id="2" creationId="{B1D22357-707D-4BEA-8C1C-4A6BF1E2BD74}"/>
          </ac:spMkLst>
        </pc:spChg>
      </pc:sldChg>
    </pc:docChg>
  </pc:docChgLst>
  <pc:docChgLst>
    <pc:chgData name="Darshana Edirisinghe" userId="S::darshana.edirisinghe@archapprentices.co.uk::2c6375f2-c97b-4adf-8bed-75b314c1e8c4" providerId="AD" clId="Web-{D95A915E-5332-4D97-C6D2-A35EAD1A8660}"/>
    <pc:docChg chg="">
      <pc:chgData name="Darshana Edirisinghe" userId="S::darshana.edirisinghe@archapprentices.co.uk::2c6375f2-c97b-4adf-8bed-75b314c1e8c4" providerId="AD" clId="Web-{D95A915E-5332-4D97-C6D2-A35EAD1A8660}" dt="2021-11-30T09:55:25.634" v="0"/>
      <pc:docMkLst>
        <pc:docMk/>
      </pc:docMkLst>
      <pc:sldChg chg="modCm">
        <pc:chgData name="Darshana Edirisinghe" userId="S::darshana.edirisinghe@archapprentices.co.uk::2c6375f2-c97b-4adf-8bed-75b314c1e8c4" providerId="AD" clId="Web-{D95A915E-5332-4D97-C6D2-A35EAD1A8660}" dt="2021-11-30T09:55:25.634" v="0"/>
        <pc:sldMkLst>
          <pc:docMk/>
          <pc:sldMk cId="143673525" sldId="1603"/>
        </pc:sldMkLst>
      </pc:sldChg>
    </pc:docChg>
  </pc:docChgLst>
  <pc:docChgLst>
    <pc:chgData name="Darshana Edirisinghe" userId="S::darshana.edirisinghe@archapprentices.co.uk::2c6375f2-c97b-4adf-8bed-75b314c1e8c4" providerId="AD" clId="Web-{48DB6C8A-DB7F-6A23-7B71-A9961F639DF3}"/>
    <pc:docChg chg="">
      <pc:chgData name="Darshana Edirisinghe" userId="S::darshana.edirisinghe@archapprentices.co.uk::2c6375f2-c97b-4adf-8bed-75b314c1e8c4" providerId="AD" clId="Web-{48DB6C8A-DB7F-6A23-7B71-A9961F639DF3}" dt="2021-11-29T12:05:50.621" v="1"/>
      <pc:docMkLst>
        <pc:docMk/>
      </pc:docMkLst>
      <pc:sldChg chg="modCm">
        <pc:chgData name="Darshana Edirisinghe" userId="S::darshana.edirisinghe@archapprentices.co.uk::2c6375f2-c97b-4adf-8bed-75b314c1e8c4" providerId="AD" clId="Web-{48DB6C8A-DB7F-6A23-7B71-A9961F639DF3}" dt="2021-11-29T12:05:50.621" v="1"/>
        <pc:sldMkLst>
          <pc:docMk/>
          <pc:sldMk cId="3609878422" sldId="1577"/>
        </pc:sldMkLst>
      </pc:sldChg>
    </pc:docChg>
  </pc:docChgLst>
  <pc:docChgLst>
    <pc:chgData name="Darshana Edirisinghe" userId="S::darshana.edirisinghe@archapprentices.co.uk::2c6375f2-c97b-4adf-8bed-75b314c1e8c4" providerId="AD" clId="Web-{C88D5922-F120-DDC0-8DE4-4001F26ADA00}"/>
    <pc:docChg chg="">
      <pc:chgData name="Darshana Edirisinghe" userId="S::darshana.edirisinghe@archapprentices.co.uk::2c6375f2-c97b-4adf-8bed-75b314c1e8c4" providerId="AD" clId="Web-{C88D5922-F120-DDC0-8DE4-4001F26ADA00}" dt="2021-11-26T14:25:35.598" v="0"/>
      <pc:docMkLst>
        <pc:docMk/>
      </pc:docMkLst>
      <pc:sldChg chg="modCm">
        <pc:chgData name="Darshana Edirisinghe" userId="S::darshana.edirisinghe@archapprentices.co.uk::2c6375f2-c97b-4adf-8bed-75b314c1e8c4" providerId="AD" clId="Web-{C88D5922-F120-DDC0-8DE4-4001F26ADA00}" dt="2021-11-26T14:25:35.598" v="0"/>
        <pc:sldMkLst>
          <pc:docMk/>
          <pc:sldMk cId="2514569337" sldId="1574"/>
        </pc:sldMkLst>
      </pc:sldChg>
    </pc:docChg>
  </pc:docChgLst>
  <pc:docChgLst>
    <pc:chgData name="Nedum Obi" userId="S::nedum.obi@archapprentices.co.uk::4018b68c-6c0d-4409-b076-44965e9a82a5" providerId="AD" clId="Web-{B011A453-3AB0-95A6-2335-823A16F0C0BE}"/>
    <pc:docChg chg="modSld">
      <pc:chgData name="Nedum Obi" userId="S::nedum.obi@archapprentices.co.uk::4018b68c-6c0d-4409-b076-44965e9a82a5" providerId="AD" clId="Web-{B011A453-3AB0-95A6-2335-823A16F0C0BE}" dt="2020-11-09T15:35:42.611" v="1" actId="20577"/>
      <pc:docMkLst>
        <pc:docMk/>
      </pc:docMkLst>
      <pc:sldChg chg="modSp">
        <pc:chgData name="Nedum Obi" userId="S::nedum.obi@archapprentices.co.uk::4018b68c-6c0d-4409-b076-44965e9a82a5" providerId="AD" clId="Web-{B011A453-3AB0-95A6-2335-823A16F0C0BE}" dt="2020-11-09T15:35:42.611" v="1" actId="20577"/>
        <pc:sldMkLst>
          <pc:docMk/>
          <pc:sldMk cId="396623678" sldId="1508"/>
        </pc:sldMkLst>
        <pc:spChg chg="mod">
          <ac:chgData name="Nedum Obi" userId="S::nedum.obi@archapprentices.co.uk::4018b68c-6c0d-4409-b076-44965e9a82a5" providerId="AD" clId="Web-{B011A453-3AB0-95A6-2335-823A16F0C0BE}" dt="2020-11-09T15:35:42.611" v="1" actId="20577"/>
          <ac:spMkLst>
            <pc:docMk/>
            <pc:sldMk cId="396623678" sldId="1508"/>
            <ac:spMk id="3" creationId="{3D861440-9FF9-4E13-92D0-6F7B90B38CC7}"/>
          </ac:spMkLst>
        </pc:spChg>
      </pc:sldChg>
    </pc:docChg>
  </pc:docChgLst>
  <pc:docChgLst>
    <pc:chgData name="Jane Briggs" userId="S::jane.briggs@avadolearning.com::cd5a2430-9ee0-4661-a248-e4419861c6e9" providerId="AD" clId="Web-{4A2756BA-ECFA-04D1-E767-FBA437167A7B}"/>
    <pc:docChg chg="">
      <pc:chgData name="Jane Briggs" userId="S::jane.briggs@avadolearning.com::cd5a2430-9ee0-4661-a248-e4419861c6e9" providerId="AD" clId="Web-{4A2756BA-ECFA-04D1-E767-FBA437167A7B}" dt="2021-11-29T17:51:47.449" v="0"/>
      <pc:docMkLst>
        <pc:docMk/>
      </pc:docMkLst>
      <pc:sldChg chg="addCm">
        <pc:chgData name="Jane Briggs" userId="S::jane.briggs@avadolearning.com::cd5a2430-9ee0-4661-a248-e4419861c6e9" providerId="AD" clId="Web-{4A2756BA-ECFA-04D1-E767-FBA437167A7B}" dt="2021-11-29T17:51:47.449" v="0"/>
        <pc:sldMkLst>
          <pc:docMk/>
          <pc:sldMk cId="143673525" sldId="1603"/>
        </pc:sldMkLst>
      </pc:sldChg>
    </pc:docChg>
  </pc:docChgLst>
  <pc:docChgLst>
    <pc:chgData name="Darshana Edirisinghe" userId="S::darshana.edirisinghe@archapprentices.co.uk::2c6375f2-c97b-4adf-8bed-75b314c1e8c4" providerId="AD" clId="Web-{D6DA5194-7204-5823-20DD-190F3872DAE6}"/>
    <pc:docChg chg="">
      <pc:chgData name="Darshana Edirisinghe" userId="S::darshana.edirisinghe@archapprentices.co.uk::2c6375f2-c97b-4adf-8bed-75b314c1e8c4" providerId="AD" clId="Web-{D6DA5194-7204-5823-20DD-190F3872DAE6}" dt="2021-11-26T13:35:46.420" v="1"/>
      <pc:docMkLst>
        <pc:docMk/>
      </pc:docMkLst>
      <pc:sldChg chg="modCm">
        <pc:chgData name="Darshana Edirisinghe" userId="S::darshana.edirisinghe@archapprentices.co.uk::2c6375f2-c97b-4adf-8bed-75b314c1e8c4" providerId="AD" clId="Web-{D6DA5194-7204-5823-20DD-190F3872DAE6}" dt="2021-11-26T13:35:46.420" v="1"/>
        <pc:sldMkLst>
          <pc:docMk/>
          <pc:sldMk cId="3006640900" sldId="1576"/>
        </pc:sldMkLst>
      </pc:sldChg>
    </pc:docChg>
  </pc:docChgLst>
  <pc:docChgLst>
    <pc:chgData name="Darshana Edirisinghe" userId="S::darshana.edirisinghe@archapprentices.co.uk::2c6375f2-c97b-4adf-8bed-75b314c1e8c4" providerId="AD" clId="Web-{9AD29E24-1915-E153-8CAC-E99B822DF741}"/>
    <pc:docChg chg="">
      <pc:chgData name="Darshana Edirisinghe" userId="S::darshana.edirisinghe@archapprentices.co.uk::2c6375f2-c97b-4adf-8bed-75b314c1e8c4" providerId="AD" clId="Web-{9AD29E24-1915-E153-8CAC-E99B822DF741}" dt="2021-11-26T12:58:55.702" v="0"/>
      <pc:docMkLst>
        <pc:docMk/>
      </pc:docMkLst>
      <pc:sldChg chg="modCm">
        <pc:chgData name="Darshana Edirisinghe" userId="S::darshana.edirisinghe@archapprentices.co.uk::2c6375f2-c97b-4adf-8bed-75b314c1e8c4" providerId="AD" clId="Web-{9AD29E24-1915-E153-8CAC-E99B822DF741}" dt="2021-11-26T12:58:55.702" v="0"/>
        <pc:sldMkLst>
          <pc:docMk/>
          <pc:sldMk cId="3006640900" sldId="1576"/>
        </pc:sldMkLst>
      </pc:sldChg>
    </pc:docChg>
  </pc:docChgLst>
  <pc:docChgLst>
    <pc:chgData name="Andrew Cumner-Price" userId="S::andrew.cumner-price@avadolearning.com::0b496c4e-bea3-4ff2-b447-835e8d6e0ec5" providerId="AD" clId="Web-{F97D7364-DB1E-98C2-3986-9A64B0092072}"/>
    <pc:docChg chg="modSld">
      <pc:chgData name="Andrew Cumner-Price" userId="S::andrew.cumner-price@avadolearning.com::0b496c4e-bea3-4ff2-b447-835e8d6e0ec5" providerId="AD" clId="Web-{F97D7364-DB1E-98C2-3986-9A64B0092072}" dt="2020-11-13T17:21:50.971" v="1" actId="20577"/>
      <pc:docMkLst>
        <pc:docMk/>
      </pc:docMkLst>
      <pc:sldChg chg="modSp">
        <pc:chgData name="Andrew Cumner-Price" userId="S::andrew.cumner-price@avadolearning.com::0b496c4e-bea3-4ff2-b447-835e8d6e0ec5" providerId="AD" clId="Web-{F97D7364-DB1E-98C2-3986-9A64B0092072}" dt="2020-11-13T17:21:50.971" v="1" actId="20577"/>
        <pc:sldMkLst>
          <pc:docMk/>
          <pc:sldMk cId="1277013296" sldId="1497"/>
        </pc:sldMkLst>
        <pc:spChg chg="mod">
          <ac:chgData name="Andrew Cumner-Price" userId="S::andrew.cumner-price@avadolearning.com::0b496c4e-bea3-4ff2-b447-835e8d6e0ec5" providerId="AD" clId="Web-{F97D7364-DB1E-98C2-3986-9A64B0092072}" dt="2020-11-13T17:21:50.971" v="1" actId="20577"/>
          <ac:spMkLst>
            <pc:docMk/>
            <pc:sldMk cId="1277013296" sldId="1497"/>
            <ac:spMk id="15" creationId="{DA721527-9318-4CD9-8010-91D5F5757D68}"/>
          </ac:spMkLst>
        </pc:spChg>
      </pc:sldChg>
    </pc:docChg>
  </pc:docChgLst>
  <pc:docChgLst>
    <pc:chgData name="Jane Briggs" userId="S::jane.briggs@avadolearning.com::cd5a2430-9ee0-4661-a248-e4419861c6e9" providerId="AD" clId="Web-{A33B242B-12C6-CAD2-C363-1B0DE016A377}"/>
    <pc:docChg chg="mod addSld delSld modSld">
      <pc:chgData name="Jane Briggs" userId="S::jane.briggs@avadolearning.com::cd5a2430-9ee0-4661-a248-e4419861c6e9" providerId="AD" clId="Web-{A33B242B-12C6-CAD2-C363-1B0DE016A377}" dt="2021-11-24T13:53:00.743" v="22"/>
      <pc:docMkLst>
        <pc:docMk/>
      </pc:docMkLst>
      <pc:sldChg chg="addSp delSp modSp addCm modCm">
        <pc:chgData name="Jane Briggs" userId="S::jane.briggs@avadolearning.com::cd5a2430-9ee0-4661-a248-e4419861c6e9" providerId="AD" clId="Web-{A33B242B-12C6-CAD2-C363-1B0DE016A377}" dt="2021-11-24T13:53:00.743" v="22"/>
        <pc:sldMkLst>
          <pc:docMk/>
          <pc:sldMk cId="2988383222" sldId="1484"/>
        </pc:sldMkLst>
        <pc:spChg chg="add del mod">
          <ac:chgData name="Jane Briggs" userId="S::jane.briggs@avadolearning.com::cd5a2430-9ee0-4661-a248-e4419861c6e9" providerId="AD" clId="Web-{A33B242B-12C6-CAD2-C363-1B0DE016A377}" dt="2021-11-24T13:52:20.680" v="17"/>
          <ac:spMkLst>
            <pc:docMk/>
            <pc:sldMk cId="2988383222" sldId="1484"/>
            <ac:spMk id="4" creationId="{25D26B91-04D7-46EA-858D-6FCCAB8C1153}"/>
          </ac:spMkLst>
        </pc:spChg>
        <pc:spChg chg="add del mod">
          <ac:chgData name="Jane Briggs" userId="S::jane.briggs@avadolearning.com::cd5a2430-9ee0-4661-a248-e4419861c6e9" providerId="AD" clId="Web-{A33B242B-12C6-CAD2-C363-1B0DE016A377}" dt="2021-11-24T13:52:31.305" v="21"/>
          <ac:spMkLst>
            <pc:docMk/>
            <pc:sldMk cId="2988383222" sldId="1484"/>
            <ac:spMk id="7" creationId="{B899B644-67B5-4A61-9B76-1CCB5009B0D6}"/>
          </ac:spMkLst>
        </pc:spChg>
      </pc:sldChg>
      <pc:sldChg chg="addCm modCm">
        <pc:chgData name="Jane Briggs" userId="S::jane.briggs@avadolearning.com::cd5a2430-9ee0-4661-a248-e4419861c6e9" providerId="AD" clId="Web-{A33B242B-12C6-CAD2-C363-1B0DE016A377}" dt="2021-11-23T13:27:48.072" v="2"/>
        <pc:sldMkLst>
          <pc:docMk/>
          <pc:sldMk cId="523681383" sldId="1508"/>
        </pc:sldMkLst>
      </pc:sldChg>
      <pc:sldChg chg="addCm">
        <pc:chgData name="Jane Briggs" userId="S::jane.briggs@avadolearning.com::cd5a2430-9ee0-4661-a248-e4419861c6e9" providerId="AD" clId="Web-{A33B242B-12C6-CAD2-C363-1B0DE016A377}" dt="2021-11-24T11:37:45.455" v="3"/>
        <pc:sldMkLst>
          <pc:docMk/>
          <pc:sldMk cId="253532414" sldId="1537"/>
        </pc:sldMkLst>
      </pc:sldChg>
      <pc:sldChg chg="addSp delSp modSp del addCm">
        <pc:chgData name="Jane Briggs" userId="S::jane.briggs@avadolearning.com::cd5a2430-9ee0-4661-a248-e4419861c6e9" providerId="AD" clId="Web-{A33B242B-12C6-CAD2-C363-1B0DE016A377}" dt="2021-11-24T12:42:30.865" v="12"/>
        <pc:sldMkLst>
          <pc:docMk/>
          <pc:sldMk cId="1800622194" sldId="1557"/>
        </pc:sldMkLst>
        <pc:picChg chg="add mod ord">
          <ac:chgData name="Jane Briggs" userId="S::jane.briggs@avadolearning.com::cd5a2430-9ee0-4661-a248-e4419861c6e9" providerId="AD" clId="Web-{A33B242B-12C6-CAD2-C363-1B0DE016A377}" dt="2021-11-24T12:42:21.677" v="11" actId="14100"/>
          <ac:picMkLst>
            <pc:docMk/>
            <pc:sldMk cId="1800622194" sldId="1557"/>
            <ac:picMk id="2" creationId="{E6CD7D7D-9B39-4EC7-B20A-6539E23F4BF2}"/>
          </ac:picMkLst>
        </pc:picChg>
        <pc:picChg chg="del">
          <ac:chgData name="Jane Briggs" userId="S::jane.briggs@avadolearning.com::cd5a2430-9ee0-4661-a248-e4419861c6e9" providerId="AD" clId="Web-{A33B242B-12C6-CAD2-C363-1B0DE016A377}" dt="2021-11-24T12:42:09.724" v="6"/>
          <ac:picMkLst>
            <pc:docMk/>
            <pc:sldMk cId="1800622194" sldId="1557"/>
            <ac:picMk id="3" creationId="{0342F21D-1AB4-4960-866A-439EF0976316}"/>
          </ac:picMkLst>
        </pc:picChg>
      </pc:sldChg>
      <pc:sldChg chg="add replId">
        <pc:chgData name="Jane Briggs" userId="S::jane.briggs@avadolearning.com::cd5a2430-9ee0-4661-a248-e4419861c6e9" providerId="AD" clId="Web-{A33B242B-12C6-CAD2-C363-1B0DE016A377}" dt="2021-11-24T12:41:55.004" v="5"/>
        <pc:sldMkLst>
          <pc:docMk/>
          <pc:sldMk cId="227499675" sldId="1606"/>
        </pc:sldMkLst>
      </pc:sldChg>
    </pc:docChg>
  </pc:docChgLst>
  <pc:docChgLst>
    <pc:chgData name="Darshana Edirisinghe" userId="S::darshana.edirisinghe@archapprentices.co.uk::2c6375f2-c97b-4adf-8bed-75b314c1e8c4" providerId="AD" clId="Web-{73421CE0-D3BE-DC2E-D299-72DDD550EDA1}"/>
    <pc:docChg chg="">
      <pc:chgData name="Darshana Edirisinghe" userId="S::darshana.edirisinghe@archapprentices.co.uk::2c6375f2-c97b-4adf-8bed-75b314c1e8c4" providerId="AD" clId="Web-{73421CE0-D3BE-DC2E-D299-72DDD550EDA1}" dt="2021-11-26T11:17:37.345" v="0"/>
      <pc:docMkLst>
        <pc:docMk/>
      </pc:docMkLst>
      <pc:sldChg chg="modCm">
        <pc:chgData name="Darshana Edirisinghe" userId="S::darshana.edirisinghe@archapprentices.co.uk::2c6375f2-c97b-4adf-8bed-75b314c1e8c4" providerId="AD" clId="Web-{73421CE0-D3BE-DC2E-D299-72DDD550EDA1}" dt="2021-11-26T11:17:37.345" v="0"/>
        <pc:sldMkLst>
          <pc:docMk/>
          <pc:sldMk cId="3166186016" sldId="1531"/>
        </pc:sldMkLst>
      </pc:sldChg>
    </pc:docChg>
  </pc:docChgLst>
  <pc:docChgLst>
    <pc:chgData name="Jane Briggs" userId="S::jane.briggs@avadolearning.com::cd5a2430-9ee0-4661-a248-e4419861c6e9" providerId="AD" clId="Web-{72154DE9-1655-56FD-0B8B-E4FC9F7FF859}"/>
    <pc:docChg chg="addSld modSld sldOrd">
      <pc:chgData name="Jane Briggs" userId="S::jane.briggs@avadolearning.com::cd5a2430-9ee0-4661-a248-e4419861c6e9" providerId="AD" clId="Web-{72154DE9-1655-56FD-0B8B-E4FC9F7FF859}" dt="2021-11-25T13:58:50.117" v="308"/>
      <pc:docMkLst>
        <pc:docMk/>
      </pc:docMkLst>
      <pc:sldChg chg="modSp">
        <pc:chgData name="Jane Briggs" userId="S::jane.briggs@avadolearning.com::cd5a2430-9ee0-4661-a248-e4419861c6e9" providerId="AD" clId="Web-{72154DE9-1655-56FD-0B8B-E4FC9F7FF859}" dt="2021-11-25T10:55:02.561" v="246" actId="20577"/>
        <pc:sldMkLst>
          <pc:docMk/>
          <pc:sldMk cId="3166186016" sldId="1531"/>
        </pc:sldMkLst>
        <pc:spChg chg="mod">
          <ac:chgData name="Jane Briggs" userId="S::jane.briggs@avadolearning.com::cd5a2430-9ee0-4661-a248-e4419861c6e9" providerId="AD" clId="Web-{72154DE9-1655-56FD-0B8B-E4FC9F7FF859}" dt="2021-11-25T10:55:02.561" v="246" actId="20577"/>
          <ac:spMkLst>
            <pc:docMk/>
            <pc:sldMk cId="3166186016" sldId="1531"/>
            <ac:spMk id="2" creationId="{2B244C15-04B0-4067-B69D-0C2A5C2076E5}"/>
          </ac:spMkLst>
        </pc:spChg>
      </pc:sldChg>
      <pc:sldChg chg="modSp addCm modNotes">
        <pc:chgData name="Jane Briggs" userId="S::jane.briggs@avadolearning.com::cd5a2430-9ee0-4661-a248-e4419861c6e9" providerId="AD" clId="Web-{72154DE9-1655-56FD-0B8B-E4FC9F7FF859}" dt="2021-11-25T10:56:40.923" v="289"/>
        <pc:sldMkLst>
          <pc:docMk/>
          <pc:sldMk cId="4098922952" sldId="1532"/>
        </pc:sldMkLst>
        <pc:spChg chg="mod">
          <ac:chgData name="Jane Briggs" userId="S::jane.briggs@avadolearning.com::cd5a2430-9ee0-4661-a248-e4419861c6e9" providerId="AD" clId="Web-{72154DE9-1655-56FD-0B8B-E4FC9F7FF859}" dt="2021-11-25T10:54:08.013" v="239" actId="20577"/>
          <ac:spMkLst>
            <pc:docMk/>
            <pc:sldMk cId="4098922952" sldId="1532"/>
            <ac:spMk id="2" creationId="{E38045C2-6609-4C13-B605-EEEE02013883}"/>
          </ac:spMkLst>
        </pc:spChg>
      </pc:sldChg>
      <pc:sldChg chg="modNotes">
        <pc:chgData name="Jane Briggs" userId="S::jane.briggs@avadolearning.com::cd5a2430-9ee0-4661-a248-e4419861c6e9" providerId="AD" clId="Web-{72154DE9-1655-56FD-0B8B-E4FC9F7FF859}" dt="2021-11-25T13:58:50.117" v="308"/>
        <pc:sldMkLst>
          <pc:docMk/>
          <pc:sldMk cId="3888329060" sldId="1533"/>
        </pc:sldMkLst>
      </pc:sldChg>
      <pc:sldChg chg="modNotes">
        <pc:chgData name="Jane Briggs" userId="S::jane.briggs@avadolearning.com::cd5a2430-9ee0-4661-a248-e4419861c6e9" providerId="AD" clId="Web-{72154DE9-1655-56FD-0B8B-E4FC9F7FF859}" dt="2021-11-25T10:50:53.757" v="157"/>
        <pc:sldMkLst>
          <pc:docMk/>
          <pc:sldMk cId="1472352223" sldId="1535"/>
        </pc:sldMkLst>
      </pc:sldChg>
      <pc:sldChg chg="addCm modCm">
        <pc:chgData name="Jane Briggs" userId="S::jane.briggs@avadolearning.com::cd5a2430-9ee0-4661-a248-e4419861c6e9" providerId="AD" clId="Web-{72154DE9-1655-56FD-0B8B-E4FC9F7FF859}" dt="2021-11-25T10:32:06.272" v="2"/>
        <pc:sldMkLst>
          <pc:docMk/>
          <pc:sldMk cId="4209984630" sldId="1566"/>
        </pc:sldMkLst>
      </pc:sldChg>
      <pc:sldChg chg="modNotes">
        <pc:chgData name="Jane Briggs" userId="S::jane.briggs@avadolearning.com::cd5a2430-9ee0-4661-a248-e4419861c6e9" providerId="AD" clId="Web-{72154DE9-1655-56FD-0B8B-E4FC9F7FF859}" dt="2021-11-25T13:23:20.722" v="304"/>
        <pc:sldMkLst>
          <pc:docMk/>
          <pc:sldMk cId="1752590415" sldId="1568"/>
        </pc:sldMkLst>
      </pc:sldChg>
      <pc:sldChg chg="modSp add ord replId">
        <pc:chgData name="Jane Briggs" userId="S::jane.briggs@avadolearning.com::cd5a2430-9ee0-4661-a248-e4419861c6e9" providerId="AD" clId="Web-{72154DE9-1655-56FD-0B8B-E4FC9F7FF859}" dt="2021-11-25T10:53:27.777" v="232" actId="20577"/>
        <pc:sldMkLst>
          <pc:docMk/>
          <pc:sldMk cId="2645559897" sldId="1607"/>
        </pc:sldMkLst>
        <pc:spChg chg="mod">
          <ac:chgData name="Jane Briggs" userId="S::jane.briggs@avadolearning.com::cd5a2430-9ee0-4661-a248-e4419861c6e9" providerId="AD" clId="Web-{72154DE9-1655-56FD-0B8B-E4FC9F7FF859}" dt="2021-11-25T10:53:27.777" v="232" actId="20577"/>
          <ac:spMkLst>
            <pc:docMk/>
            <pc:sldMk cId="2645559897" sldId="1607"/>
            <ac:spMk id="3" creationId="{F63C7232-5A45-40BF-B70F-AAF015F9B428}"/>
          </ac:spMkLst>
        </pc:spChg>
      </pc:sldChg>
    </pc:docChg>
  </pc:docChgLst>
  <pc:docChgLst>
    <pc:chgData name="Andrew Cumner-Price" userId="S::andrew.cumner-price@avadolearning.com::0b496c4e-bea3-4ff2-b447-835e8d6e0ec5" providerId="AD" clId="Web-{8639A823-A538-A867-C397-7248C5908A36}"/>
    <pc:docChg chg="modSld">
      <pc:chgData name="Andrew Cumner-Price" userId="S::andrew.cumner-price@avadolearning.com::0b496c4e-bea3-4ff2-b447-835e8d6e0ec5" providerId="AD" clId="Web-{8639A823-A538-A867-C397-7248C5908A36}" dt="2020-12-04T11:21:51.396" v="20" actId="20577"/>
      <pc:docMkLst>
        <pc:docMk/>
      </pc:docMkLst>
      <pc:sldChg chg="modSp">
        <pc:chgData name="Andrew Cumner-Price" userId="S::andrew.cumner-price@avadolearning.com::0b496c4e-bea3-4ff2-b447-835e8d6e0ec5" providerId="AD" clId="Web-{8639A823-A538-A867-C397-7248C5908A36}" dt="2020-12-04T11:21:51.396" v="20" actId="20577"/>
        <pc:sldMkLst>
          <pc:docMk/>
          <pc:sldMk cId="2735763648" sldId="1499"/>
        </pc:sldMkLst>
        <pc:spChg chg="mod">
          <ac:chgData name="Andrew Cumner-Price" userId="S::andrew.cumner-price@avadolearning.com::0b496c4e-bea3-4ff2-b447-835e8d6e0ec5" providerId="AD" clId="Web-{8639A823-A538-A867-C397-7248C5908A36}" dt="2020-12-04T11:21:51.396" v="20" actId="20577"/>
          <ac:spMkLst>
            <pc:docMk/>
            <pc:sldMk cId="2735763648" sldId="1499"/>
            <ac:spMk id="3" creationId="{B628F416-4035-4FF4-8722-E4D41EB91415}"/>
          </ac:spMkLst>
        </pc:spChg>
      </pc:sldChg>
    </pc:docChg>
  </pc:docChgLst>
  <pc:docChgLst>
    <pc:chgData name="Darshana Edirisinghe" userId="S::darshana.edirisinghe@archapprentices.co.uk::2c6375f2-c97b-4adf-8bed-75b314c1e8c4" providerId="AD" clId="Web-{1DB5B6C5-8ED1-2977-AB72-FFE55147C8DC}"/>
    <pc:docChg chg="">
      <pc:chgData name="Darshana Edirisinghe" userId="S::darshana.edirisinghe@archapprentices.co.uk::2c6375f2-c97b-4adf-8bed-75b314c1e8c4" providerId="AD" clId="Web-{1DB5B6C5-8ED1-2977-AB72-FFE55147C8DC}" dt="2021-11-26T11:49:23.275" v="0"/>
      <pc:docMkLst>
        <pc:docMk/>
      </pc:docMkLst>
      <pc:sldChg chg="modCm">
        <pc:chgData name="Darshana Edirisinghe" userId="S::darshana.edirisinghe@archapprentices.co.uk::2c6375f2-c97b-4adf-8bed-75b314c1e8c4" providerId="AD" clId="Web-{1DB5B6C5-8ED1-2977-AB72-FFE55147C8DC}" dt="2021-11-26T11:49:23.275" v="0"/>
        <pc:sldMkLst>
          <pc:docMk/>
          <pc:sldMk cId="2514569337" sldId="1574"/>
        </pc:sldMkLst>
      </pc:sldChg>
    </pc:docChg>
  </pc:docChgLst>
  <pc:docChgLst>
    <pc:chgData name="Jane Briggs" userId="S::jane.briggs@avadolearning.com::cd5a2430-9ee0-4661-a248-e4419861c6e9" providerId="AD" clId="Web-{04008484-1081-3E1C-6453-EEF5D45AF00F}"/>
    <pc:docChg chg="modSld">
      <pc:chgData name="Jane Briggs" userId="S::jane.briggs@avadolearning.com::cd5a2430-9ee0-4661-a248-e4419861c6e9" providerId="AD" clId="Web-{04008484-1081-3E1C-6453-EEF5D45AF00F}" dt="2021-11-26T14:00:22.453" v="10"/>
      <pc:docMkLst>
        <pc:docMk/>
      </pc:docMkLst>
      <pc:sldChg chg="addCm modNotes">
        <pc:chgData name="Jane Briggs" userId="S::jane.briggs@avadolearning.com::cd5a2430-9ee0-4661-a248-e4419861c6e9" providerId="AD" clId="Web-{04008484-1081-3E1C-6453-EEF5D45AF00F}" dt="2021-11-26T14:00:22.453" v="10"/>
        <pc:sldMkLst>
          <pc:docMk/>
          <pc:sldMk cId="2514569337" sldId="1574"/>
        </pc:sldMkLst>
      </pc:sldChg>
      <pc:sldChg chg="addCm modCm">
        <pc:chgData name="Jane Briggs" userId="S::jane.briggs@avadolearning.com::cd5a2430-9ee0-4661-a248-e4419861c6e9" providerId="AD" clId="Web-{04008484-1081-3E1C-6453-EEF5D45AF00F}" dt="2021-11-26T13:28:24.820" v="9"/>
        <pc:sldMkLst>
          <pc:docMk/>
          <pc:sldMk cId="3006640900" sldId="1576"/>
        </pc:sldMkLst>
      </pc:sldChg>
      <pc:sldChg chg="addCm">
        <pc:chgData name="Jane Briggs" userId="S::jane.briggs@avadolearning.com::cd5a2430-9ee0-4661-a248-e4419861c6e9" providerId="AD" clId="Web-{04008484-1081-3E1C-6453-EEF5D45AF00F}" dt="2021-11-26T13:02:58.928" v="6"/>
        <pc:sldMkLst>
          <pc:docMk/>
          <pc:sldMk cId="941005780" sldId="1589"/>
        </pc:sldMkLst>
      </pc:sldChg>
      <pc:sldChg chg="addCm">
        <pc:chgData name="Jane Briggs" userId="S::jane.briggs@avadolearning.com::cd5a2430-9ee0-4661-a248-e4419861c6e9" providerId="AD" clId="Web-{04008484-1081-3E1C-6453-EEF5D45AF00F}" dt="2021-11-26T13:04:56.681" v="7"/>
        <pc:sldMkLst>
          <pc:docMk/>
          <pc:sldMk cId="3390498776" sldId="1605"/>
        </pc:sldMkLst>
      </pc:sldChg>
    </pc:docChg>
  </pc:docChgLst>
  <pc:docChgLst>
    <pc:chgData name="Andrew Cumner-Price" userId="S::andrew.cumner-price@avadolearning.com::0b496c4e-bea3-4ff2-b447-835e8d6e0ec5" providerId="AD" clId="Web-{5A0B6434-1BF0-2776-1144-1D2AD665300B}"/>
    <pc:docChg chg="modSld">
      <pc:chgData name="Andrew Cumner-Price" userId="S::andrew.cumner-price@avadolearning.com::0b496c4e-bea3-4ff2-b447-835e8d6e0ec5" providerId="AD" clId="Web-{5A0B6434-1BF0-2776-1144-1D2AD665300B}" dt="2020-11-13T11:53:57.036" v="12"/>
      <pc:docMkLst>
        <pc:docMk/>
      </pc:docMkLst>
      <pc:sldChg chg="addSp delSp modSp">
        <pc:chgData name="Andrew Cumner-Price" userId="S::andrew.cumner-price@avadolearning.com::0b496c4e-bea3-4ff2-b447-835e8d6e0ec5" providerId="AD" clId="Web-{5A0B6434-1BF0-2776-1144-1D2AD665300B}" dt="2020-11-13T11:53:57.036" v="12"/>
        <pc:sldMkLst>
          <pc:docMk/>
          <pc:sldMk cId="3629094750" sldId="1483"/>
        </pc:sldMkLst>
        <pc:spChg chg="del">
          <ac:chgData name="Andrew Cumner-Price" userId="S::andrew.cumner-price@avadolearning.com::0b496c4e-bea3-4ff2-b447-835e8d6e0ec5" providerId="AD" clId="Web-{5A0B6434-1BF0-2776-1144-1D2AD665300B}" dt="2020-11-13T11:53:02.989" v="1"/>
          <ac:spMkLst>
            <pc:docMk/>
            <pc:sldMk cId="3629094750" sldId="1483"/>
            <ac:spMk id="2" creationId="{AF35285E-D279-40E4-95B9-D203AA967BD2}"/>
          </ac:spMkLst>
        </pc:spChg>
        <pc:spChg chg="add del mod">
          <ac:chgData name="Andrew Cumner-Price" userId="S::andrew.cumner-price@avadolearning.com::0b496c4e-bea3-4ff2-b447-835e8d6e0ec5" providerId="AD" clId="Web-{5A0B6434-1BF0-2776-1144-1D2AD665300B}" dt="2020-11-13T11:53:17.036" v="5"/>
          <ac:spMkLst>
            <pc:docMk/>
            <pc:sldMk cId="3629094750" sldId="1483"/>
            <ac:spMk id="4" creationId="{9D566194-16B1-4D69-8A60-D6DFF1620663}"/>
          </ac:spMkLst>
        </pc:spChg>
        <pc:spChg chg="del">
          <ac:chgData name="Andrew Cumner-Price" userId="S::andrew.cumner-price@avadolearning.com::0b496c4e-bea3-4ff2-b447-835e8d6e0ec5" providerId="AD" clId="Web-{5A0B6434-1BF0-2776-1144-1D2AD665300B}" dt="2020-11-13T11:53:02.958" v="0"/>
          <ac:spMkLst>
            <pc:docMk/>
            <pc:sldMk cId="3629094750" sldId="1483"/>
            <ac:spMk id="5" creationId="{32642EA5-E207-47DC-902A-1526E82883F2}"/>
          </ac:spMkLst>
        </pc:spChg>
        <pc:picChg chg="add del mod">
          <ac:chgData name="Andrew Cumner-Price" userId="S::andrew.cumner-price@avadolearning.com::0b496c4e-bea3-4ff2-b447-835e8d6e0ec5" providerId="AD" clId="Web-{5A0B6434-1BF0-2776-1144-1D2AD665300B}" dt="2020-11-13T11:53:06.254" v="3"/>
          <ac:picMkLst>
            <pc:docMk/>
            <pc:sldMk cId="3629094750" sldId="1483"/>
            <ac:picMk id="6" creationId="{E854E2B6-666B-4D1D-A3AF-15B083258B74}"/>
          </ac:picMkLst>
        </pc:picChg>
        <pc:picChg chg="add del mod">
          <ac:chgData name="Andrew Cumner-Price" userId="S::andrew.cumner-price@avadolearning.com::0b496c4e-bea3-4ff2-b447-835e8d6e0ec5" providerId="AD" clId="Web-{5A0B6434-1BF0-2776-1144-1D2AD665300B}" dt="2020-11-13T11:53:23.380" v="7"/>
          <ac:picMkLst>
            <pc:docMk/>
            <pc:sldMk cId="3629094750" sldId="1483"/>
            <ac:picMk id="7" creationId="{FE2418AE-BBBA-4C5B-9780-72CD93303F05}"/>
          </ac:picMkLst>
        </pc:picChg>
        <pc:picChg chg="add del mod">
          <ac:chgData name="Andrew Cumner-Price" userId="S::andrew.cumner-price@avadolearning.com::0b496c4e-bea3-4ff2-b447-835e8d6e0ec5" providerId="AD" clId="Web-{5A0B6434-1BF0-2776-1144-1D2AD665300B}" dt="2020-11-13T11:53:45.864" v="10"/>
          <ac:picMkLst>
            <pc:docMk/>
            <pc:sldMk cId="3629094750" sldId="1483"/>
            <ac:picMk id="8" creationId="{303D2FA1-D24E-49B6-8C44-4A43D7C3A9F4}"/>
          </ac:picMkLst>
        </pc:picChg>
        <pc:picChg chg="add del mod">
          <ac:chgData name="Andrew Cumner-Price" userId="S::andrew.cumner-price@avadolearning.com::0b496c4e-bea3-4ff2-b447-835e8d6e0ec5" providerId="AD" clId="Web-{5A0B6434-1BF0-2776-1144-1D2AD665300B}" dt="2020-11-13T11:53:57.036" v="12"/>
          <ac:picMkLst>
            <pc:docMk/>
            <pc:sldMk cId="3629094750" sldId="1483"/>
            <ac:picMk id="9" creationId="{B70CF4F7-C695-4CB8-89E1-D9CABBDA1D60}"/>
          </ac:picMkLst>
        </pc:picChg>
      </pc:sldChg>
    </pc:docChg>
  </pc:docChgLst>
  <pc:docChgLst>
    <pc:chgData name="Darshana Edirisinghe" userId="S::darshana.edirisinghe@archapprentices.co.uk::2c6375f2-c97b-4adf-8bed-75b314c1e8c4" providerId="AD" clId="Web-{2742F802-99D0-3408-43FC-444B0E13868D}"/>
    <pc:docChg chg="modSld">
      <pc:chgData name="Darshana Edirisinghe" userId="S::darshana.edirisinghe@archapprentices.co.uk::2c6375f2-c97b-4adf-8bed-75b314c1e8c4" providerId="AD" clId="Web-{2742F802-99D0-3408-43FC-444B0E13868D}" dt="2020-11-13T11:48:48.898" v="1"/>
      <pc:docMkLst>
        <pc:docMk/>
      </pc:docMkLst>
      <pc:sldChg chg="addSp delSp">
        <pc:chgData name="Darshana Edirisinghe" userId="S::darshana.edirisinghe@archapprentices.co.uk::2c6375f2-c97b-4adf-8bed-75b314c1e8c4" providerId="AD" clId="Web-{2742F802-99D0-3408-43FC-444B0E13868D}" dt="2020-11-13T11:48:48.898" v="1"/>
        <pc:sldMkLst>
          <pc:docMk/>
          <pc:sldMk cId="3629094750" sldId="1483"/>
        </pc:sldMkLst>
        <pc:spChg chg="del">
          <ac:chgData name="Darshana Edirisinghe" userId="S::darshana.edirisinghe@archapprentices.co.uk::2c6375f2-c97b-4adf-8bed-75b314c1e8c4" providerId="AD" clId="Web-{2742F802-99D0-3408-43FC-444B0E13868D}" dt="2020-11-13T11:47:35.445" v="0"/>
          <ac:spMkLst>
            <pc:docMk/>
            <pc:sldMk cId="3629094750" sldId="1483"/>
            <ac:spMk id="3" creationId="{DB7C9680-6243-43E1-AB82-0C0E36C589DB}"/>
          </ac:spMkLst>
        </pc:spChg>
        <pc:spChg chg="add">
          <ac:chgData name="Darshana Edirisinghe" userId="S::darshana.edirisinghe@archapprentices.co.uk::2c6375f2-c97b-4adf-8bed-75b314c1e8c4" providerId="AD" clId="Web-{2742F802-99D0-3408-43FC-444B0E13868D}" dt="2020-11-13T11:48:48.898" v="1"/>
          <ac:spMkLst>
            <pc:docMk/>
            <pc:sldMk cId="3629094750" sldId="1483"/>
            <ac:spMk id="5" creationId="{32642EA5-E207-47DC-902A-1526E82883F2}"/>
          </ac:spMkLst>
        </pc:spChg>
      </pc:sldChg>
    </pc:docChg>
  </pc:docChgLst>
  <pc:docChgLst>
    <pc:chgData name="Sinead Owens" userId="S::sinead.owens@avadolearning.com::b8df5434-0043-4e07-b234-15d062a14ba4" providerId="AD" clId="Web-{D5D6AA5D-9298-6E9E-3F60-AA491654E5AB}"/>
    <pc:docChg chg="delSld">
      <pc:chgData name="Sinead Owens" userId="S::sinead.owens@avadolearning.com::b8df5434-0043-4e07-b234-15d062a14ba4" providerId="AD" clId="Web-{D5D6AA5D-9298-6E9E-3F60-AA491654E5AB}" dt="2022-01-25T09:21:23.416" v="0"/>
      <pc:docMkLst>
        <pc:docMk/>
      </pc:docMkLst>
      <pc:sldChg chg="del">
        <pc:chgData name="Sinead Owens" userId="S::sinead.owens@avadolearning.com::b8df5434-0043-4e07-b234-15d062a14ba4" providerId="AD" clId="Web-{D5D6AA5D-9298-6E9E-3F60-AA491654E5AB}" dt="2022-01-25T09:21:23.416" v="0"/>
        <pc:sldMkLst>
          <pc:docMk/>
          <pc:sldMk cId="938539143" sldId="1564"/>
        </pc:sldMkLst>
      </pc:sldChg>
    </pc:docChg>
  </pc:docChgLst>
  <pc:docChgLst>
    <pc:chgData name="Andrew Cumner-Price" userId="S::andrew.cumner-price@avadolearning.com::0b496c4e-bea3-4ff2-b447-835e8d6e0ec5" providerId="AD" clId="Web-{334C7212-F572-2843-A410-36D3D57462FD}"/>
    <pc:docChg chg="modSld">
      <pc:chgData name="Andrew Cumner-Price" userId="S::andrew.cumner-price@avadolearning.com::0b496c4e-bea3-4ff2-b447-835e8d6e0ec5" providerId="AD" clId="Web-{334C7212-F572-2843-A410-36D3D57462FD}" dt="2020-11-09T13:38:35.181" v="0"/>
      <pc:docMkLst>
        <pc:docMk/>
      </pc:docMkLst>
      <pc:sldChg chg="modNotes">
        <pc:chgData name="Andrew Cumner-Price" userId="S::andrew.cumner-price@avadolearning.com::0b496c4e-bea3-4ff2-b447-835e8d6e0ec5" providerId="AD" clId="Web-{334C7212-F572-2843-A410-36D3D57462FD}" dt="2020-11-09T13:38:35.181" v="0"/>
        <pc:sldMkLst>
          <pc:docMk/>
          <pc:sldMk cId="2865629664" sldId="1477"/>
        </pc:sldMkLst>
      </pc:sldChg>
    </pc:docChg>
  </pc:docChgLst>
  <pc:docChgLst>
    <pc:chgData name="Darshana Edirisinghe" userId="S::darshana.edirisinghe@archapprentices.co.uk::2c6375f2-c97b-4adf-8bed-75b314c1e8c4" providerId="AD" clId="Web-{94CC32ED-7016-8B6B-94A6-5C9C6F4B3C41}"/>
    <pc:docChg chg="">
      <pc:chgData name="Darshana Edirisinghe" userId="S::darshana.edirisinghe@archapprentices.co.uk::2c6375f2-c97b-4adf-8bed-75b314c1e8c4" providerId="AD" clId="Web-{94CC32ED-7016-8B6B-94A6-5C9C6F4B3C41}" dt="2021-11-26T13:33:04.952" v="0"/>
      <pc:docMkLst>
        <pc:docMk/>
      </pc:docMkLst>
      <pc:sldChg chg="modCm">
        <pc:chgData name="Darshana Edirisinghe" userId="S::darshana.edirisinghe@archapprentices.co.uk::2c6375f2-c97b-4adf-8bed-75b314c1e8c4" providerId="AD" clId="Web-{94CC32ED-7016-8B6B-94A6-5C9C6F4B3C41}" dt="2021-11-26T13:33:04.952" v="0"/>
        <pc:sldMkLst>
          <pc:docMk/>
          <pc:sldMk cId="3390498776" sldId="1605"/>
        </pc:sldMkLst>
      </pc:sldChg>
    </pc:docChg>
  </pc:docChgLst>
  <pc:docChgLst>
    <pc:chgData name="Darshana Edirisinghe" userId="S::darshana.edirisinghe@archapprentices.co.uk::2c6375f2-c97b-4adf-8bed-75b314c1e8c4" providerId="AD" clId="Web-{D3A6CBB3-C564-9499-78C7-6AFC533E7053}"/>
    <pc:docChg chg="modSld">
      <pc:chgData name="Darshana Edirisinghe" userId="S::darshana.edirisinghe@archapprentices.co.uk::2c6375f2-c97b-4adf-8bed-75b314c1e8c4" providerId="AD" clId="Web-{D3A6CBB3-C564-9499-78C7-6AFC533E7053}" dt="2021-11-25T10:15:07.643" v="9" actId="20577"/>
      <pc:docMkLst>
        <pc:docMk/>
      </pc:docMkLst>
      <pc:sldChg chg="modSp">
        <pc:chgData name="Darshana Edirisinghe" userId="S::darshana.edirisinghe@archapprentices.co.uk::2c6375f2-c97b-4adf-8bed-75b314c1e8c4" providerId="AD" clId="Web-{D3A6CBB3-C564-9499-78C7-6AFC533E7053}" dt="2021-11-25T10:15:07.643" v="9" actId="20577"/>
        <pc:sldMkLst>
          <pc:docMk/>
          <pc:sldMk cId="4095634150" sldId="1563"/>
        </pc:sldMkLst>
        <pc:spChg chg="mod">
          <ac:chgData name="Darshana Edirisinghe" userId="S::darshana.edirisinghe@archapprentices.co.uk::2c6375f2-c97b-4adf-8bed-75b314c1e8c4" providerId="AD" clId="Web-{D3A6CBB3-C564-9499-78C7-6AFC533E7053}" dt="2021-11-25T10:15:07.643" v="9" actId="20577"/>
          <ac:spMkLst>
            <pc:docMk/>
            <pc:sldMk cId="4095634150" sldId="1563"/>
            <ac:spMk id="3" creationId="{804A1AA3-52DF-4B7F-91BC-655ECAE7535A}"/>
          </ac:spMkLst>
        </pc:spChg>
      </pc:sldChg>
    </pc:docChg>
  </pc:docChgLst>
  <pc:docChgLst>
    <pc:chgData name="Andrew Cumner-Price" userId="0b496c4e-bea3-4ff2-b447-835e8d6e0ec5" providerId="ADAL" clId="{BE0A6AD7-DD74-49F8-BF98-2CD03EAECE28}"/>
    <pc:docChg chg="undo custSel modSld">
      <pc:chgData name="Andrew Cumner-Price" userId="0b496c4e-bea3-4ff2-b447-835e8d6e0ec5" providerId="ADAL" clId="{BE0A6AD7-DD74-49F8-BF98-2CD03EAECE28}" dt="2020-12-04T11:31:58.934" v="162" actId="313"/>
      <pc:docMkLst>
        <pc:docMk/>
      </pc:docMkLst>
      <pc:sldChg chg="modSp mod">
        <pc:chgData name="Andrew Cumner-Price" userId="0b496c4e-bea3-4ff2-b447-835e8d6e0ec5" providerId="ADAL" clId="{BE0A6AD7-DD74-49F8-BF98-2CD03EAECE28}" dt="2020-12-04T11:31:58.934" v="162" actId="313"/>
        <pc:sldMkLst>
          <pc:docMk/>
          <pc:sldMk cId="2735763648" sldId="1499"/>
        </pc:sldMkLst>
        <pc:spChg chg="mod">
          <ac:chgData name="Andrew Cumner-Price" userId="0b496c4e-bea3-4ff2-b447-835e8d6e0ec5" providerId="ADAL" clId="{BE0A6AD7-DD74-49F8-BF98-2CD03EAECE28}" dt="2020-12-04T11:31:58.934" v="162" actId="313"/>
          <ac:spMkLst>
            <pc:docMk/>
            <pc:sldMk cId="2735763648" sldId="1499"/>
            <ac:spMk id="3" creationId="{B628F416-4035-4FF4-8722-E4D41EB91415}"/>
          </ac:spMkLst>
        </pc:spChg>
        <pc:picChg chg="mod">
          <ac:chgData name="Andrew Cumner-Price" userId="0b496c4e-bea3-4ff2-b447-835e8d6e0ec5" providerId="ADAL" clId="{BE0A6AD7-DD74-49F8-BF98-2CD03EAECE28}" dt="2020-12-04T11:27:53.220" v="135" actId="1036"/>
          <ac:picMkLst>
            <pc:docMk/>
            <pc:sldMk cId="2735763648" sldId="1499"/>
            <ac:picMk id="4" creationId="{B34BF40D-D15D-4FF6-85C5-F276639864BF}"/>
          </ac:picMkLst>
        </pc:picChg>
      </pc:sldChg>
    </pc:docChg>
  </pc:docChgLst>
  <pc:docChgLst>
    <pc:chgData name="Darshana Edirisinghe" userId="S::darshana.edirisinghe@archapprentices.co.uk::2c6375f2-c97b-4adf-8bed-75b314c1e8c4" providerId="AD" clId="Web-{8F01DB4C-8F3B-210F-573F-418FA8463075}"/>
    <pc:docChg chg="">
      <pc:chgData name="Darshana Edirisinghe" userId="S::darshana.edirisinghe@archapprentices.co.uk::2c6375f2-c97b-4adf-8bed-75b314c1e8c4" providerId="AD" clId="Web-{8F01DB4C-8F3B-210F-573F-418FA8463075}" dt="2021-11-25T10:27:09.513" v="0"/>
      <pc:docMkLst>
        <pc:docMk/>
      </pc:docMkLst>
      <pc:sldChg chg="modCm">
        <pc:chgData name="Darshana Edirisinghe" userId="S::darshana.edirisinghe@archapprentices.co.uk::2c6375f2-c97b-4adf-8bed-75b314c1e8c4" providerId="AD" clId="Web-{8F01DB4C-8F3B-210F-573F-418FA8463075}" dt="2021-11-25T10:27:09.513" v="0"/>
        <pc:sldMkLst>
          <pc:docMk/>
          <pc:sldMk cId="4209984630" sldId="1566"/>
        </pc:sldMkLst>
      </pc:sldChg>
    </pc:docChg>
  </pc:docChgLst>
  <pc:docChgLst>
    <pc:chgData name="Jane Briggs" userId="S::jane.briggs@avadolearning.com::cd5a2430-9ee0-4661-a248-e4419861c6e9" providerId="AD" clId="Web-{94594194-A475-6BDD-09F5-52FD835E6D6F}"/>
    <pc:docChg chg="">
      <pc:chgData name="Jane Briggs" userId="S::jane.briggs@avadolearning.com::cd5a2430-9ee0-4661-a248-e4419861c6e9" providerId="AD" clId="Web-{94594194-A475-6BDD-09F5-52FD835E6D6F}" dt="2021-11-26T11:41:13.931" v="2"/>
      <pc:docMkLst>
        <pc:docMk/>
      </pc:docMkLst>
      <pc:sldChg chg="addCm">
        <pc:chgData name="Jane Briggs" userId="S::jane.briggs@avadolearning.com::cd5a2430-9ee0-4661-a248-e4419861c6e9" providerId="AD" clId="Web-{94594194-A475-6BDD-09F5-52FD835E6D6F}" dt="2021-11-26T11:06:00.650" v="1"/>
        <pc:sldMkLst>
          <pc:docMk/>
          <pc:sldMk cId="3166186016" sldId="1531"/>
        </pc:sldMkLst>
      </pc:sldChg>
      <pc:sldChg chg="modCm">
        <pc:chgData name="Jane Briggs" userId="S::jane.briggs@avadolearning.com::cd5a2430-9ee0-4661-a248-e4419861c6e9" providerId="AD" clId="Web-{94594194-A475-6BDD-09F5-52FD835E6D6F}" dt="2021-11-26T10:51:02.864" v="0"/>
        <pc:sldMkLst>
          <pc:docMk/>
          <pc:sldMk cId="4098922952" sldId="1532"/>
        </pc:sldMkLst>
      </pc:sldChg>
      <pc:sldChg chg="addCm">
        <pc:chgData name="Jane Briggs" userId="S::jane.briggs@avadolearning.com::cd5a2430-9ee0-4661-a248-e4419861c6e9" providerId="AD" clId="Web-{94594194-A475-6BDD-09F5-52FD835E6D6F}" dt="2021-11-26T11:41:13.931" v="2"/>
        <pc:sldMkLst>
          <pc:docMk/>
          <pc:sldMk cId="2514569337" sldId="1574"/>
        </pc:sldMkLst>
      </pc:sldChg>
    </pc:docChg>
  </pc:docChgLst>
</pc:chgInfo>
</file>

<file path=ppt/comments/modernComment_5CC_B21F1BF6.xml><?xml version="1.0" encoding="utf-8"?>
<p188:cmLst xmlns:a="http://schemas.openxmlformats.org/drawingml/2006/main" xmlns:r="http://schemas.openxmlformats.org/officeDocument/2006/relationships" xmlns:p188="http://schemas.microsoft.com/office/powerpoint/2018/8/main">
  <p188:cm id="{E54A988E-D55B-4B40-84EB-DC3750DB640D}" authorId="{E5E8074B-7A34-2CA8-8E8D-2F677374EF9B}" created="2021-11-24T13:51:48.148">
    <ac:deMkLst xmlns:ac="http://schemas.microsoft.com/office/drawing/2013/main/command">
      <pc:docMk xmlns:pc="http://schemas.microsoft.com/office/powerpoint/2013/main/command"/>
      <pc:sldMk xmlns:pc="http://schemas.microsoft.com/office/powerpoint/2013/main/command" cId="2988383222" sldId="1484"/>
      <ac:picMk id="5" creationId="{8D1CFE66-D70F-4339-81B3-6354B651E7F9}"/>
    </ac:deMkLst>
    <p188:replyLst>
      <p188:reply id="{77672B3B-3205-4356-9BDA-F87B7CA1F5B5}" authorId="{E5E8074B-7A34-2CA8-8E8D-2F677374EF9B}" created="2021-11-24T13:53:00.743">
        <p188:txBody>
          <a:bodyPr/>
          <a:lstStyle/>
          <a:p>
            <a:r>
              <a:rPr lang="en-US"/>
              <a:t>this is a link to the Evolve module that covers operators in R - https://cloud.scorm.com/vault/e6a8f219-1071-4bce-8614-1d7e2180016b/content/courses/GTLCTN7ZPY/DARProgrammingLanguage65e2ad2e-16c4-404f-998a-ece0459eaa97/0/index.html#/page/6172df051508e60a4316b188</a:t>
            </a:r>
          </a:p>
        </p188:txBody>
      </p188:reply>
      <p188:reply id="{541ABC36-148B-4463-A339-26B8154EB51A}" authorId="{8689B890-61CA-77E4-BD98-BB89AAC9D5CC}" created="2021-11-25T09:55:29.784">
        <p188:txBody>
          <a:bodyPr/>
          <a:lstStyle/>
          <a:p>
            <a:r>
              <a:rPr lang="en-US"/>
              <a:t>yes</a:t>
            </a:r>
          </a:p>
        </p188:txBody>
      </p188:reply>
    </p188:replyLst>
    <p188:txBody>
      <a:bodyPr/>
      <a:lstStyle/>
      <a:p>
        <a:r>
          <a:rPr lang="en-US"/>
          <a:t>HI [@Darshana Edirisinghe] , when we covered R operaters we mention all the operators in this image but not Floor division. Is floor division just an operator they would use in Python but not in R?</a:t>
        </a:r>
      </a:p>
    </p188:txBody>
  </p188:cm>
</p188:cmLst>
</file>

<file path=ppt/comments/modernComment_5E4_1F36BE67.xml><?xml version="1.0" encoding="utf-8"?>
<p188:cmLst xmlns:a="http://schemas.openxmlformats.org/drawingml/2006/main" xmlns:r="http://schemas.openxmlformats.org/officeDocument/2006/relationships" xmlns:p188="http://schemas.microsoft.com/office/powerpoint/2018/8/main">
  <p188:cm id="{7BBAD5D3-2105-4B14-847D-6DF2D5B5631C}" authorId="{E5E8074B-7A34-2CA8-8E8D-2F677374EF9B}" created="2021-11-23T13:27:35.697">
    <ac:deMkLst xmlns:ac="http://schemas.microsoft.com/office/drawing/2013/main/command">
      <pc:docMk xmlns:pc="http://schemas.microsoft.com/office/powerpoint/2013/main/command"/>
      <pc:sldMk xmlns:pc="http://schemas.microsoft.com/office/powerpoint/2013/main/command" cId="523681383" sldId="1508"/>
      <ac:spMk id="44037" creationId="{00000000-0000-0000-0000-000000000000}"/>
    </ac:deMkLst>
    <p188:replyLst>
      <p188:reply id="{934252D9-4262-4DAB-B808-C3A90BC139AF}" authorId="{8689B890-61CA-77E4-BD98-BB89AAC9D5CC}" created="2021-11-25T11:55:33.813">
        <p188:txBody>
          <a:bodyPr/>
          <a:lstStyle/>
          <a:p>
            <a:r>
              <a:rPr lang="en-US"/>
              <a:t>reference: https://research.google.com/colaboratory/faq.html#:~:text=Colaboratory%2C%20or%20%E2%80%9CColab%E2%80%9D%20for,learning%2C%20data%20analysis%20and%20education.</a:t>
            </a:r>
          </a:p>
        </p188:txBody>
      </p188:reply>
    </p188:replyLst>
    <p188:txBody>
      <a:bodyPr/>
      <a:lstStyle/>
      <a:p>
        <a:r>
          <a:rPr lang="en-US"/>
          <a:t>copied from Google's site</a:t>
        </a:r>
      </a:p>
    </p188:txBody>
  </p188:cm>
</p188:cmLst>
</file>

<file path=ppt/comments/modernComment_5FB_BCB82A20.xml><?xml version="1.0" encoding="utf-8"?>
<p188:cmLst xmlns:a="http://schemas.openxmlformats.org/drawingml/2006/main" xmlns:r="http://schemas.openxmlformats.org/officeDocument/2006/relationships" xmlns:p188="http://schemas.microsoft.com/office/powerpoint/2018/8/main">
  <p188:cm id="{2F842AA6-6326-4E3B-8BF0-DFDEEE5A4ECE}" authorId="{E5E8074B-7A34-2CA8-8E8D-2F677374EF9B}" created="2021-11-26T11:06:00.650">
    <ac:txMkLst xmlns:ac="http://schemas.microsoft.com/office/drawing/2013/main/command">
      <pc:docMk xmlns:pc="http://schemas.microsoft.com/office/powerpoint/2013/main/command"/>
      <pc:sldMk xmlns:pc="http://schemas.microsoft.com/office/powerpoint/2013/main/command" cId="3166186016" sldId="1531"/>
      <ac:spMk id="3" creationId="{03FEC665-847F-47C1-9B95-225D62A82347}"/>
      <ac:txMk cp="0" len="62">
        <ac:context len="167" hash="1944180220"/>
      </ac:txMk>
    </ac:txMkLst>
    <p188:pos x="7016150" y="345056"/>
    <p188:replyLst>
      <p188:reply id="{4B486B8F-B90E-4B47-A1CC-E0819B49AC2C}" authorId="{8689B890-61CA-77E4-BD98-BB89AAC9D5CC}" created="2021-11-26T11:17:37.345">
        <p188:txBody>
          <a:bodyPr/>
          <a:lstStyle/>
          <a:p>
            <a:r>
              <a:rPr lang="en-US"/>
              <a:t>text is not copied from anywhere, and does not match with the contnent in the website.</a:t>
            </a:r>
          </a:p>
        </p188:txBody>
      </p188:reply>
    </p188:replyLst>
    <p188:txBody>
      <a:bodyPr/>
      <a:lstStyle/>
      <a:p>
        <a:r>
          <a:rPr lang="en-US"/>
          <a:t>Copied text
https://www.pythonforbeginners.com/files/with-statement-in-python</a:t>
        </a:r>
      </a:p>
    </p188:txBody>
  </p188:cm>
</p188:cmLst>
</file>

<file path=ppt/comments/modernComment_5FC_F45099C8.xml><?xml version="1.0" encoding="utf-8"?>
<p188:cmLst xmlns:a="http://schemas.openxmlformats.org/drawingml/2006/main" xmlns:r="http://schemas.openxmlformats.org/officeDocument/2006/relationships" xmlns:p188="http://schemas.microsoft.com/office/powerpoint/2018/8/main">
  <p188:cm id="{021FECC9-C29E-4803-AC0B-98A91AB8FFAA}" authorId="{E5E8074B-7A34-2CA8-8E8D-2F677374EF9B}" created="2021-11-25T09:51:13.933">
    <ac:deMkLst xmlns:ac="http://schemas.microsoft.com/office/drawing/2013/main/command">
      <pc:docMk xmlns:pc="http://schemas.microsoft.com/office/powerpoint/2013/main/command"/>
      <pc:sldMk xmlns:pc="http://schemas.microsoft.com/office/powerpoint/2013/main/command" cId="4098922952" sldId="1532"/>
      <ac:spMk id="3" creationId="{84051C88-1505-47B8-880E-74C4C92BBDE4}"/>
    </ac:deMkLst>
    <p188:replyLst>
      <p188:reply id="{F0CFC00C-A11A-4879-8638-747795A9E883}" authorId="{E5E8074B-7A34-2CA8-8E8D-2F677374EF9B}" created="2021-11-26T10:51:02.864">
        <p188:txBody>
          <a:bodyPr/>
          <a:lstStyle/>
          <a:p>
            <a:r>
              <a:rPr lang="en-US"/>
              <a:t>https://www.pythonforbeginners.com/files/python-file-handling</a:t>
            </a:r>
          </a:p>
        </p188:txBody>
      </p188:reply>
    </p188:replyLst>
    <p188:txBody>
      <a:bodyPr/>
      <a:lstStyle/>
      <a:p>
        <a:r>
          <a:rPr lang="en-US"/>
          <a:t>this text is cut and paste from Google</a:t>
        </a:r>
      </a:p>
    </p188:txBody>
  </p188:cm>
</p188:cmLst>
</file>

<file path=ppt/comments/modernComment_601_F1C98FE.xml><?xml version="1.0" encoding="utf-8"?>
<p188:cmLst xmlns:a="http://schemas.openxmlformats.org/drawingml/2006/main" xmlns:r="http://schemas.openxmlformats.org/officeDocument/2006/relationships" xmlns:p188="http://schemas.microsoft.com/office/powerpoint/2018/8/main">
  <p188:cm id="{9534C3D7-E964-4D6F-9390-4E2778F985AE}" authorId="{E5E8074B-7A34-2CA8-8E8D-2F677374EF9B}" created="2021-11-24T11:37:45.455">
    <ac:deMkLst xmlns:ac="http://schemas.microsoft.com/office/drawing/2013/main/command">
      <pc:docMk xmlns:pc="http://schemas.microsoft.com/office/powerpoint/2013/main/command"/>
      <pc:sldMk xmlns:pc="http://schemas.microsoft.com/office/powerpoint/2013/main/command" cId="253532414" sldId="1537"/>
      <ac:spMk id="44037" creationId="{00000000-0000-0000-0000-000000000000}"/>
    </ac:deMkLst>
    <p188:replyLst>
      <p188:reply id="{F2536FCB-1B04-43C2-A038-AFD40939571A}" authorId="{8689B890-61CA-77E4-BD98-BB89AAC9D5CC}" created="2021-11-25T11:52:58.553">
        <p188:txBody>
          <a:bodyPr/>
          <a:lstStyle/>
          <a:p>
            <a:r>
              <a:rPr lang="en-US"/>
              <a:t>Pls reference: https://jupyter.org/</a:t>
            </a:r>
          </a:p>
        </p188:txBody>
      </p188:reply>
    </p188:replyLst>
    <p188:txBody>
      <a:bodyPr/>
      <a:lstStyle/>
      <a:p>
        <a:r>
          <a:rPr lang="en-US"/>
          <a:t>This text is copied from Jupyter's site</a:t>
        </a:r>
      </a:p>
    </p188:txBody>
  </p188:cm>
</p188:cmLst>
</file>

<file path=ppt/comments/modernComment_61E_FAEF4476.xml><?xml version="1.0" encoding="utf-8"?>
<p188:cmLst xmlns:a="http://schemas.openxmlformats.org/drawingml/2006/main" xmlns:r="http://schemas.openxmlformats.org/officeDocument/2006/relationships" xmlns:p188="http://schemas.microsoft.com/office/powerpoint/2018/8/main">
  <p188:cm id="{A9AC256B-D289-4B8C-8035-3CC9DBDF17DB}" authorId="{E5E8074B-7A34-2CA8-8E8D-2F677374EF9B}" created="2021-11-25T09:58:04.691">
    <ac:deMkLst xmlns:ac="http://schemas.microsoft.com/office/drawing/2013/main/command">
      <pc:docMk xmlns:pc="http://schemas.microsoft.com/office/powerpoint/2013/main/command"/>
      <pc:sldMk xmlns:pc="http://schemas.microsoft.com/office/powerpoint/2013/main/command" cId="4209984630" sldId="1566"/>
      <ac:spMk id="3" creationId="{603D6779-82D6-4ADD-86F3-21A3317E6F3A}"/>
    </ac:deMkLst>
    <p188:replyLst>
      <p188:reply id="{EC798E9A-630D-49A8-82A7-CD7FB0899444}" authorId="{8689B890-61CA-77E4-BD98-BB89AAC9D5CC}" created="2021-11-25T10:27:09.513">
        <p188:txBody>
          <a:bodyPr/>
          <a:lstStyle/>
          <a:p>
            <a:r>
              <a:rPr lang="en-US"/>
              <a:t>can you share the link pls. I wrote this section. there might be similarities, since its a description. but not copied from any where for sure.</a:t>
            </a:r>
          </a:p>
        </p188:txBody>
      </p188:reply>
      <p188:reply id="{BF418D81-BCFA-4394-AF06-4C6B0A1BB656}" authorId="{E5E8074B-7A34-2CA8-8E8D-2F677374EF9B}" created="2021-11-25T10:32:06.272">
        <p188:txBody>
          <a:bodyPr/>
          <a:lstStyle/>
          <a:p>
            <a:r>
              <a:rPr lang="en-US"/>
              <a:t>https://pretagteam.com/question/python-help-defining-a-list</a:t>
            </a:r>
          </a:p>
        </p188:txBody>
      </p188:reply>
      <p188:reply id="{A40D7DEF-3D59-46CB-B14C-4A7A95DA3E67}" authorId="{8689B890-61CA-77E4-BD98-BB89AAC9D5CC}" created="2021-11-25T11:58:41.246">
        <p188:txBody>
          <a:bodyPr/>
          <a:lstStyle/>
          <a:p>
            <a:r>
              <a:rPr lang="en-US"/>
              <a:t>another reference: https://tutorial.eyehunts.com/python/python-lists-tutorial-example/</a:t>
            </a:r>
          </a:p>
        </p188:txBody>
      </p188:reply>
    </p188:replyLst>
    <p188:txBody>
      <a:bodyPr/>
      <a:lstStyle/>
      <a:p>
        <a:r>
          <a:rPr lang="en-US"/>
          <a:t>this text is cut and paste from Google</a:t>
        </a:r>
      </a:p>
    </p188:txBody>
  </p188:cm>
</p188:cmLst>
</file>

<file path=ppt/comments/modernComment_624_78D9D7C1.xml><?xml version="1.0" encoding="utf-8"?>
<p188:cmLst xmlns:a="http://schemas.openxmlformats.org/drawingml/2006/main" xmlns:r="http://schemas.openxmlformats.org/officeDocument/2006/relationships" xmlns:p188="http://schemas.microsoft.com/office/powerpoint/2018/8/main">
  <p188:cm id="{E92A4715-4870-4A04-83F9-6B5520D9F178}" authorId="{E5E8074B-7A34-2CA8-8E8D-2F677374EF9B}" created="2021-11-29T12:14:51.804">
    <ac:deMkLst xmlns:ac="http://schemas.microsoft.com/office/drawing/2013/main/command">
      <pc:docMk xmlns:pc="http://schemas.microsoft.com/office/powerpoint/2013/main/command"/>
      <pc:sldMk xmlns:pc="http://schemas.microsoft.com/office/powerpoint/2013/main/command" cId="2027542465" sldId="1572"/>
      <ac:spMk id="3" creationId="{C7EC64DB-B6DE-4E0A-94CD-463C2238240F}"/>
    </ac:deMkLst>
    <p188:replyLst>
      <p188:reply id="{EF6497A3-4104-478A-99F5-1868FA992AE3}" authorId="{8689B890-61CA-77E4-BD98-BB89AAC9D5CC}" created="2021-11-29T12:40:39.958">
        <p188:txBody>
          <a:bodyPr/>
          <a:lstStyle/>
          <a:p>
            <a:r>
              <a:rPr lang="en-US"/>
              <a:t>An import statement needs to be used in order to import python libraries in to python working environment.
These python libraries will provide additional functions for in-depth analysis and calculations.
An import statement is made up of “import” keyword along with name of the python library. 
For ease of reference the imported library can be referenced by an alias, the “as” keyword can be used to assign the alias. </a:t>
            </a:r>
          </a:p>
        </p188:txBody>
      </p188:reply>
    </p188:replyLst>
    <p188:txBody>
      <a:bodyPr/>
      <a:lstStyle/>
      <a:p>
        <a:r>
          <a:rPr lang="en-US"/>
          <a:t>https://www.digitalocean.com/community/tutorials/how-to-import-modules-in-python-3</a:t>
        </a:r>
      </a:p>
    </p188:txBody>
  </p188:cm>
</p188:cmLst>
</file>

<file path=ppt/comments/modernComment_626_95E14879.xml><?xml version="1.0" encoding="utf-8"?>
<p188:cmLst xmlns:a="http://schemas.openxmlformats.org/drawingml/2006/main" xmlns:r="http://schemas.openxmlformats.org/officeDocument/2006/relationships" xmlns:p188="http://schemas.microsoft.com/office/powerpoint/2018/8/main">
  <p188:cm id="{B3F9B3AC-94FC-435E-86B0-2C115F21DF7D}" authorId="{E5E8074B-7A34-2CA8-8E8D-2F677374EF9B}" created="2021-11-26T11:41:13.931">
    <ac:deMkLst xmlns:ac="http://schemas.microsoft.com/office/drawing/2013/main/command">
      <pc:docMk xmlns:pc="http://schemas.microsoft.com/office/powerpoint/2013/main/command"/>
      <pc:sldMk xmlns:pc="http://schemas.microsoft.com/office/powerpoint/2013/main/command" cId="2514569337" sldId="1574"/>
      <ac:spMk id="3" creationId="{1045D6D7-0C9C-421C-BAA9-EB7BDE42A995}"/>
    </ac:deMkLst>
    <p188:replyLst>
      <p188:reply id="{3C65E790-C486-4CB6-AEAB-8BC4E0C290AE}" authorId="{8689B890-61CA-77E4-BD98-BB89AAC9D5CC}" created="2021-11-26T11:49:23.275">
        <p188:txBody>
          <a:bodyPr/>
          <a:lstStyle/>
          <a:p>
            <a:r>
              <a:rPr lang="en-US"/>
              <a:t>pls see teams for the resulst of plagiarism check.</a:t>
            </a:r>
          </a:p>
        </p188:txBody>
      </p188:reply>
    </p188:replyLst>
    <p188:txBody>
      <a:bodyPr/>
      <a:lstStyle/>
      <a:p>
        <a:r>
          <a:rPr lang="en-US"/>
          <a:t>https://dev.to/lucpattyn/programming-constructs-for-beginners--jae</a:t>
        </a:r>
      </a:p>
    </p188:txBody>
  </p188:cm>
  <p188:cm id="{02BE038A-7C6D-4266-9B66-36B9D3BE014F}" authorId="{E5E8074B-7A34-2CA8-8E8D-2F677374EF9B}" created="2021-11-26T14:00:22.453">
    <ac:deMkLst xmlns:ac="http://schemas.microsoft.com/office/drawing/2013/main/command">
      <pc:docMk xmlns:pc="http://schemas.microsoft.com/office/powerpoint/2013/main/command"/>
      <pc:sldMk xmlns:pc="http://schemas.microsoft.com/office/powerpoint/2013/main/command" cId="2514569337" sldId="1574"/>
      <ac:spMk id="3" creationId="{1045D6D7-0C9C-421C-BAA9-EB7BDE42A995}"/>
    </ac:deMkLst>
    <p188:replyLst>
      <p188:reply id="{2ADF6CDB-E569-4EF1-B21B-6D2F86CBAF4A}" authorId="{8689B890-61CA-77E4-BD98-BB89AAC9D5CC}" created="2021-11-26T14:25:35.598">
        <p188:txBody>
          <a:bodyPr/>
          <a:lstStyle/>
          <a:p>
            <a:r>
              <a:rPr lang="en-US"/>
              <a:t>it's there in the text: All programming languages support the following programming constructs. One or more of these programming constructs can be used repeatedly based on the complexity of the program.​</a:t>
            </a:r>
          </a:p>
        </p188:txBody>
      </p188:reply>
    </p188:replyLst>
    <p188:txBody>
      <a:bodyPr/>
      <a:lstStyle/>
      <a:p>
        <a:r>
          <a:rPr lang="en-US"/>
          <a:t>point out that this is not used in python</a:t>
        </a:r>
      </a:p>
    </p188:txBody>
  </p188:cm>
</p188:cmLst>
</file>

<file path=ppt/comments/modernComment_628_B335B304.xml><?xml version="1.0" encoding="utf-8"?>
<p188:cmLst xmlns:a="http://schemas.openxmlformats.org/drawingml/2006/main" xmlns:r="http://schemas.openxmlformats.org/officeDocument/2006/relationships" xmlns:p188="http://schemas.microsoft.com/office/powerpoint/2018/8/main">
  <p188:cm id="{E93B41D1-45C7-4510-B00D-751722EDA6EF}" authorId="{E5E8074B-7A34-2CA8-8E8D-2F677374EF9B}" created="2021-11-26T12:44:07.107">
    <pc:sldMkLst xmlns:pc="http://schemas.microsoft.com/office/powerpoint/2013/main/command">
      <pc:docMk/>
      <pc:sldMk cId="3006640900" sldId="1576"/>
    </pc:sldMkLst>
    <p188:replyLst>
      <p188:reply id="{6187AE4B-4EFE-408F-AF68-2809EBB37925}" authorId="{8689B890-61CA-77E4-BD98-BB89AAC9D5CC}" created="2021-11-26T12:58:55.702">
        <p188:txBody>
          <a:bodyPr/>
          <a:lstStyle/>
          <a:p>
            <a:r>
              <a:rPr lang="en-US"/>
              <a:t> REPEAT UNTIL loops are not in python</a:t>
            </a:r>
          </a:p>
        </p188:txBody>
      </p188:reply>
      <p188:reply id="{E604D8BE-3F8A-412B-A7EA-C54E90CFB8F6}" authorId="{E5E8074B-7A34-2CA8-8E8D-2F677374EF9B}" created="2021-11-26T13:27:27.037">
        <p188:txBody>
          <a:bodyPr/>
          <a:lstStyle/>
          <a:p>
            <a:r>
              <a:rPr lang="en-US"/>
              <a:t>We have this text on slide 26 - 
Iteration: When you want to execute the same lines of code several times. There are three types of loops to achieve this: ‘FOR’ loops, ‘WHILE’ loops and ‘REPEAT UNTIL’ loops. This prevents repetition and reduces the length of your code.</a:t>
            </a:r>
          </a:p>
        </p188:txBody>
      </p188:reply>
      <p188:reply id="{0C709C0E-0652-4BE7-8899-F29B101F7929}" authorId="{E5E8074B-7A34-2CA8-8E8D-2F677374EF9B}" created="2021-11-26T13:28:24.820">
        <p188:txBody>
          <a:bodyPr/>
          <a:lstStyle/>
          <a:p>
            <a:r>
              <a:rPr lang="en-US"/>
              <a:t>[@Darshana Edirisinghe] </a:t>
            </a:r>
          </a:p>
        </p188:txBody>
      </p188:reply>
      <p188:reply id="{1068194A-E03C-4987-A6B7-BD319E9DEDEF}" authorId="{8689B890-61CA-77E4-BD98-BB89AAC9D5CC}" created="2021-11-26T13:35:15.529">
        <p188:txBody>
          <a:bodyPr/>
          <a:lstStyle/>
          <a:p>
            <a:r>
              <a:rPr lang="en-US"/>
              <a:t>Programming constructs are concepts that all languages will follow. generic set of ideas. as you can see here we are only focusing on Python. There are two types of loops in Python​
For Loop​
While Loop</a:t>
            </a:r>
          </a:p>
        </p188:txBody>
      </p188:reply>
    </p188:replyLst>
    <p188:txBody>
      <a:bodyPr/>
      <a:lstStyle/>
      <a:p>
        <a:r>
          <a:rPr lang="en-US"/>
          <a:t>[@Darshana Edirisinghe] , should we mention REPEAT UNTIL loops here mentioned on slide 26?</a:t>
        </a:r>
      </a:p>
    </p188:txBody>
  </p188:cm>
</p188:cmLst>
</file>

<file path=ppt/comments/modernComment_629_D72A5F96.xml><?xml version="1.0" encoding="utf-8"?>
<p188:cmLst xmlns:a="http://schemas.openxmlformats.org/drawingml/2006/main" xmlns:r="http://schemas.openxmlformats.org/officeDocument/2006/relationships" xmlns:p188="http://schemas.microsoft.com/office/powerpoint/2018/8/main">
  <p188:cm id="{76ABB69D-9A45-40C2-8D55-C76952E11744}" authorId="{E5E8074B-7A34-2CA8-8E8D-2F677374EF9B}" created="2021-11-29T11:46:54.784">
    <ac:deMkLst xmlns:ac="http://schemas.microsoft.com/office/drawing/2013/main/command">
      <pc:docMk xmlns:pc="http://schemas.microsoft.com/office/powerpoint/2013/main/command"/>
      <pc:sldMk xmlns:pc="http://schemas.microsoft.com/office/powerpoint/2013/main/command" cId="3609878422" sldId="1577"/>
      <ac:spMk id="3" creationId="{1045D6D7-0C9C-421C-BAA9-EB7BDE42A995}"/>
    </ac:deMkLst>
    <p188:replyLst>
      <p188:reply id="{66C3A871-D382-40D0-A504-2E4A05D5F032}" authorId="{8689B890-61CA-77E4-BD98-BB89AAC9D5CC}" created="2021-11-29T12:05:24.933">
        <p188:txBody>
          <a:bodyPr/>
          <a:lstStyle/>
          <a:p>
            <a:r>
              <a:rPr lang="en-US"/>
              <a:t>A for loop is used to iterating through a sequence (such as a list, tuple, dictionary, set, or a string)​.
for loop iterates until it reaches the last item in the sequence (such as a list, tuple, dictionary, set, or a string)​</a:t>
            </a:r>
          </a:p>
        </p188:txBody>
      </p188:reply>
    </p188:replyLst>
    <p188:txBody>
      <a:bodyPr/>
      <a:lstStyle/>
      <a:p>
        <a:r>
          <a:rPr lang="en-US"/>
          <a:t>https://www.w3schools.com/python/python_for_loops.asp</a:t>
        </a:r>
      </a:p>
    </p188:txBody>
  </p188:cm>
</p188:cmLst>
</file>

<file path=ppt/comments/modernComment_635_38169BD4.xml><?xml version="1.0" encoding="utf-8"?>
<p188:cmLst xmlns:a="http://schemas.openxmlformats.org/drawingml/2006/main" xmlns:r="http://schemas.openxmlformats.org/officeDocument/2006/relationships" xmlns:p188="http://schemas.microsoft.com/office/powerpoint/2018/8/main">
  <p188:cm id="{3E589CFF-1E30-4FC5-8100-D414AD8BB8B2}" authorId="{E5E8074B-7A34-2CA8-8E8D-2F677374EF9B}" created="2021-11-26T13:02:58.928">
    <pc:sldMkLst xmlns:pc="http://schemas.microsoft.com/office/powerpoint/2013/main/command">
      <pc:docMk/>
      <pc:sldMk cId="941005780" sldId="1589"/>
    </pc:sldMkLst>
    <p188:txBody>
      <a:bodyPr/>
      <a:lstStyle/>
      <a:p>
        <a:r>
          <a:rPr lang="en-US"/>
          <a:t>[@Darshana Edirisinghe] my notes on the slide deck did not save. Did we agree that this deep dive section would be covered in the live class?</a:t>
        </a:r>
      </a:p>
    </p188:txBody>
  </p188:cm>
</p188:cmLst>
</file>

<file path=ppt/comments/modernComment_643_89048B5.xml><?xml version="1.0" encoding="utf-8"?>
<p188:cmLst xmlns:a="http://schemas.openxmlformats.org/drawingml/2006/main" xmlns:r="http://schemas.openxmlformats.org/officeDocument/2006/relationships" xmlns:p188="http://schemas.microsoft.com/office/powerpoint/2018/8/main">
  <p188:cm id="{60CC9E62-2217-4F08-AC2A-49D933C61F4C}" authorId="{E5E8074B-7A34-2CA8-8E8D-2F677374EF9B}" created="2021-11-29T17:51:47.449">
    <ac:deMkLst xmlns:ac="http://schemas.microsoft.com/office/drawing/2013/main/command">
      <pc:docMk xmlns:pc="http://schemas.microsoft.com/office/powerpoint/2013/main/command"/>
      <pc:sldMk xmlns:pc="http://schemas.microsoft.com/office/powerpoint/2013/main/command" cId="143673525" sldId="1603"/>
      <ac:spMk id="3" creationId="{0D3312D3-41B7-4EF1-87E1-A599619BE8DC}"/>
    </ac:deMkLst>
    <p188:replyLst>
      <p188:reply id="{E9B68F02-A8F7-49F2-B104-AC9E3C8D62F3}" authorId="{8689B890-61CA-77E4-BD98-BB89AAC9D5CC}" created="2021-11-30T09:55:25.634">
        <p188:txBody>
          <a:bodyPr/>
          <a:lstStyle/>
          <a:p>
            <a:r>
              <a:rPr lang="en-US"/>
              <a:t>This looks ok to me. Pls see the teams message. I have done a Plagiarism check and it said no Plagiarism detected.</a:t>
            </a:r>
          </a:p>
        </p188:txBody>
      </p188:reply>
    </p188:replyLst>
    <p188:txBody>
      <a:bodyPr/>
      <a:lstStyle/>
      <a:p>
        <a:r>
          <a:rPr lang="en-US"/>
          <a:t>https://www.progress.com/blogs/tutorial-connecting-to-odbc-data-sources-with-python-and-pyodbc</a:t>
        </a:r>
      </a:p>
    </p188:txBody>
  </p188:cm>
</p188:cmLst>
</file>

<file path=ppt/comments/modernComment_645_CA16E7D8.xml><?xml version="1.0" encoding="utf-8"?>
<p188:cmLst xmlns:a="http://schemas.openxmlformats.org/drawingml/2006/main" xmlns:r="http://schemas.openxmlformats.org/officeDocument/2006/relationships" xmlns:p188="http://schemas.microsoft.com/office/powerpoint/2018/8/main">
  <p188:cm id="{3C370A41-10AD-422C-B1F0-1DA07DDC3389}" authorId="{E5E8074B-7A34-2CA8-8E8D-2F677374EF9B}" created="2021-11-26T13:04:56.681">
    <pc:sldMkLst xmlns:pc="http://schemas.microsoft.com/office/powerpoint/2013/main/command">
      <pc:docMk/>
      <pc:sldMk cId="3390498776" sldId="1605"/>
    </pc:sldMkLst>
    <p188:replyLst>
      <p188:reply id="{58EDB89B-4201-4862-9CBB-82C19B80116E}" authorId="{8689B890-61CA-77E4-BD98-BB89AAC9D5CC}" created="2021-11-26T13:33:04.952">
        <p188:txBody>
          <a:bodyPr/>
          <a:lstStyle/>
          <a:p>
            <a:r>
              <a:rPr lang="en-US"/>
              <a:t>yes correct</a:t>
            </a:r>
          </a:p>
        </p188:txBody>
      </p188:reply>
    </p188:replyLst>
    <p188:txBody>
      <a:bodyPr/>
      <a:lstStyle/>
      <a:p>
        <a:r>
          <a:rPr lang="en-US"/>
          <a:t>[@Darshana Edirisinghe] I think we agreed we would include this on the ALP. Can you confirm?</a:t>
        </a:r>
      </a:p>
    </p188:txBody>
  </p188:cm>
</p188:cmLst>
</file>

<file path=ppt/comments/modernComment_646_D8F5E9B.xml><?xml version="1.0" encoding="utf-8"?>
<p188:cmLst xmlns:a="http://schemas.openxmlformats.org/drawingml/2006/main" xmlns:r="http://schemas.openxmlformats.org/officeDocument/2006/relationships" xmlns:p188="http://schemas.microsoft.com/office/powerpoint/2018/8/main">
  <p188:cm id="{58479B34-43D8-4E80-A7CC-B11D5C2042E8}" authorId="{E5E8074B-7A34-2CA8-8E8D-2F677374EF9B}" created="2021-11-24T12:18:11.568">
    <ac:deMkLst xmlns:ac="http://schemas.microsoft.com/office/drawing/2013/main/command">
      <pc:docMk xmlns:pc="http://schemas.microsoft.com/office/powerpoint/2013/main/command"/>
      <pc:sldMk xmlns:pc="http://schemas.microsoft.com/office/powerpoint/2013/main/command" cId="1800622194" sldId="1557"/>
      <ac:picMk id="3" creationId="{0342F21D-1AB4-4960-866A-439EF0976316}"/>
    </ac:deMkLst>
    <p188:replyLst>
      <p188:reply id="{968E58F8-3ABA-48EE-956A-5C080DA99D40}" authorId="{8689B890-61CA-77E4-BD98-BB89AAC9D5CC}" created="2021-11-24T12:23:55.526">
        <p188:txBody>
          <a:bodyPr/>
          <a:lstStyle/>
          <a:p>
            <a:r>
              <a:rPr lang="en-US"/>
              <a:t>I have sent you on teams.</a:t>
            </a:r>
          </a:p>
        </p188:txBody>
      </p188:reply>
    </p188:replyLst>
    <p188:txBody>
      <a:bodyPr/>
      <a:lstStyle/>
      <a:p>
        <a:r>
          <a:rPr lang="en-US"/>
          <a:t>[@Darshana Edirisinghe] please provide a clearer jpeg of this image. Thanks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459C95-3E38-1F40-8C42-E606917321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BD6B08-4A5E-F443-84E7-C7BD9454F2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DC91E-938A-A449-9DB3-2D87E5F40ABF}" type="datetimeFigureOut">
              <a:rPr lang="en-US" smtClean="0"/>
              <a:t>1/25/2022</a:t>
            </a:fld>
            <a:endParaRPr lang="en-US"/>
          </a:p>
        </p:txBody>
      </p:sp>
      <p:sp>
        <p:nvSpPr>
          <p:cNvPr id="4" name="Footer Placeholder 3">
            <a:extLst>
              <a:ext uri="{FF2B5EF4-FFF2-40B4-BE49-F238E27FC236}">
                <a16:creationId xmlns:a16="http://schemas.microsoft.com/office/drawing/2014/main" id="{FC4520D9-9729-1045-868A-9EB81BF809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FE5D47-2949-9545-8E96-155B3CFD27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85A6EC-C905-B74E-9315-168DBB7725C0}" type="slidenum">
              <a:rPr lang="en-US" smtClean="0"/>
              <a:t>‹#›</a:t>
            </a:fld>
            <a:endParaRPr lang="en-US"/>
          </a:p>
        </p:txBody>
      </p:sp>
    </p:spTree>
    <p:extLst>
      <p:ext uri="{BB962C8B-B14F-4D97-AF65-F5344CB8AC3E}">
        <p14:creationId xmlns:p14="http://schemas.microsoft.com/office/powerpoint/2010/main" val="4561677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B300B2-9874-FA4F-B07C-42563BA15391}"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B7B43-64F7-CE41-BCAC-E4E7B913F092}" type="slidenum">
              <a:rPr lang="en-US" smtClean="0"/>
              <a:t>‹#›</a:t>
            </a:fld>
            <a:endParaRPr lang="en-US"/>
          </a:p>
        </p:txBody>
      </p:sp>
    </p:spTree>
    <p:extLst>
      <p:ext uri="{BB962C8B-B14F-4D97-AF65-F5344CB8AC3E}">
        <p14:creationId xmlns:p14="http://schemas.microsoft.com/office/powerpoint/2010/main" val="5171796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Data Analyst Level 4 Apprenticeship</a:t>
            </a:r>
          </a:p>
        </p:txBody>
      </p:sp>
      <p:sp>
        <p:nvSpPr>
          <p:cNvPr id="4" name="Slide Number Placeholder 3"/>
          <p:cNvSpPr>
            <a:spLocks noGrp="1"/>
          </p:cNvSpPr>
          <p:nvPr>
            <p:ph type="sldNum" sz="quarter" idx="5"/>
          </p:nvPr>
        </p:nvSpPr>
        <p:spPr/>
        <p:txBody>
          <a:bodyPr/>
          <a:lstStyle/>
          <a:p>
            <a:fld id="{E82B7B43-64F7-CE41-BCAC-E4E7B913F092}" type="slidenum">
              <a:rPr lang="en-US" smtClean="0"/>
              <a:t>1</a:t>
            </a:fld>
            <a:endParaRPr lang="en-US"/>
          </a:p>
        </p:txBody>
      </p:sp>
    </p:spTree>
    <p:extLst>
      <p:ext uri="{BB962C8B-B14F-4D97-AF65-F5344CB8AC3E}">
        <p14:creationId xmlns:p14="http://schemas.microsoft.com/office/powerpoint/2010/main" val="161888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36</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352007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37</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101462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38</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800030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43</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779253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44</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1024801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45</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173118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46</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1648892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47</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391444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49</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632546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50</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589988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76B22315-47AC-4C0C-9AAC-C13D065D91A3}" type="slidenum">
              <a:rPr lang="en-GB" smtClean="0"/>
              <a:pPr>
                <a:defRPr/>
              </a:pPr>
              <a:t>7</a:t>
            </a:fld>
            <a:endParaRPr lang="en-GB"/>
          </a:p>
        </p:txBody>
      </p:sp>
    </p:spTree>
    <p:extLst>
      <p:ext uri="{BB962C8B-B14F-4D97-AF65-F5344CB8AC3E}">
        <p14:creationId xmlns:p14="http://schemas.microsoft.com/office/powerpoint/2010/main" val="2199724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51</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596571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52</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410116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53</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895898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55</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71236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57</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2287596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58</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199332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76B22315-47AC-4C0C-9AAC-C13D065D91A3}" type="slidenum">
              <a:rPr lang="en-GB" smtClean="0"/>
              <a:pPr>
                <a:defRPr/>
              </a:pPr>
              <a:t>8</a:t>
            </a:fld>
            <a:endParaRPr lang="en-GB"/>
          </a:p>
        </p:txBody>
      </p:sp>
    </p:spTree>
    <p:extLst>
      <p:ext uri="{BB962C8B-B14F-4D97-AF65-F5344CB8AC3E}">
        <p14:creationId xmlns:p14="http://schemas.microsoft.com/office/powerpoint/2010/main" val="44143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1st hotspot in sets</a:t>
            </a:r>
          </a:p>
        </p:txBody>
      </p:sp>
      <p:sp>
        <p:nvSpPr>
          <p:cNvPr id="4" name="Slide Number Placeholder 3"/>
          <p:cNvSpPr>
            <a:spLocks noGrp="1"/>
          </p:cNvSpPr>
          <p:nvPr>
            <p:ph type="sldNum" sz="quarter" idx="5"/>
          </p:nvPr>
        </p:nvSpPr>
        <p:spPr/>
        <p:txBody>
          <a:bodyPr/>
          <a:lstStyle/>
          <a:p>
            <a:fld id="{E82B7B43-64F7-CE41-BCAC-E4E7B913F092}" type="slidenum">
              <a:rPr lang="en-US" smtClean="0"/>
              <a:t>18</a:t>
            </a:fld>
            <a:endParaRPr lang="en-US"/>
          </a:p>
        </p:txBody>
      </p:sp>
    </p:spTree>
    <p:extLst>
      <p:ext uri="{BB962C8B-B14F-4D97-AF65-F5344CB8AC3E}">
        <p14:creationId xmlns:p14="http://schemas.microsoft.com/office/powerpoint/2010/main" val="330905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slide 18) This is how data is combined in Python</a:t>
            </a:r>
          </a:p>
          <a:p>
            <a:endParaRPr lang="en-US">
              <a:cs typeface="Calibri"/>
            </a:endParaRPr>
          </a:p>
          <a:p>
            <a:r>
              <a:rPr lang="en-US">
                <a:cs typeface="Calibri"/>
              </a:rPr>
              <a:t>Image</a:t>
            </a:r>
          </a:p>
          <a:p>
            <a:r>
              <a:rPr lang="en-US">
                <a:cs typeface="Calibri"/>
              </a:rPr>
              <a:t>This is how it would be written in Python</a:t>
            </a:r>
          </a:p>
          <a:p>
            <a:endParaRPr lang="en-US">
              <a:cs typeface="Calibri"/>
            </a:endParaRPr>
          </a:p>
          <a:p>
            <a:r>
              <a:rPr lang="en-US">
                <a:cs typeface="Calibri"/>
              </a:rPr>
              <a:t>1st sets out the two data sets they are working with.</a:t>
            </a:r>
          </a:p>
          <a:p>
            <a:endParaRPr lang="en-US">
              <a:cs typeface="Calibri"/>
            </a:endParaRPr>
          </a:p>
          <a:p>
            <a:r>
              <a:rPr lang="en-US">
                <a:cs typeface="Calibri"/>
              </a:rPr>
              <a:t>Intro image – this is how the script is written in python for a union operator</a:t>
            </a:r>
          </a:p>
        </p:txBody>
      </p:sp>
      <p:sp>
        <p:nvSpPr>
          <p:cNvPr id="4" name="Slide Number Placeholder 3"/>
          <p:cNvSpPr>
            <a:spLocks noGrp="1"/>
          </p:cNvSpPr>
          <p:nvPr>
            <p:ph type="sldNum" sz="quarter" idx="5"/>
          </p:nvPr>
        </p:nvSpPr>
        <p:spPr/>
        <p:txBody>
          <a:bodyPr/>
          <a:lstStyle/>
          <a:p>
            <a:fld id="{E82B7B43-64F7-CE41-BCAC-E4E7B913F092}" type="slidenum">
              <a:rPr lang="en-US" smtClean="0"/>
              <a:t>19</a:t>
            </a:fld>
            <a:endParaRPr lang="en-US"/>
          </a:p>
        </p:txBody>
      </p:sp>
    </p:spTree>
    <p:extLst>
      <p:ext uri="{BB962C8B-B14F-4D97-AF65-F5344CB8AC3E}">
        <p14:creationId xmlns:p14="http://schemas.microsoft.com/office/powerpoint/2010/main" val="1144778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String hotspot 1</a:t>
            </a:r>
          </a:p>
        </p:txBody>
      </p:sp>
      <p:sp>
        <p:nvSpPr>
          <p:cNvPr id="4" name="Slide Number Placeholder 3"/>
          <p:cNvSpPr>
            <a:spLocks noGrp="1"/>
          </p:cNvSpPr>
          <p:nvPr>
            <p:ph type="sldNum" sz="quarter" idx="5"/>
          </p:nvPr>
        </p:nvSpPr>
        <p:spPr/>
        <p:txBody>
          <a:bodyPr/>
          <a:lstStyle/>
          <a:p>
            <a:fld id="{E82B7B43-64F7-CE41-BCAC-E4E7B913F092}" type="slidenum">
              <a:rPr lang="en-US" smtClean="0"/>
              <a:t>21</a:t>
            </a:fld>
            <a:endParaRPr lang="en-US"/>
          </a:p>
        </p:txBody>
      </p:sp>
    </p:spTree>
    <p:extLst>
      <p:ext uri="{BB962C8B-B14F-4D97-AF65-F5344CB8AC3E}">
        <p14:creationId xmlns:p14="http://schemas.microsoft.com/office/powerpoint/2010/main" val="172627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this a hotspot box at the bottom of the string box</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82B7B43-64F7-CE41-BCAC-E4E7B913F092}" type="slidenum">
              <a:rPr lang="en-US" smtClean="0"/>
              <a:t>23</a:t>
            </a:fld>
            <a:endParaRPr lang="en-US"/>
          </a:p>
        </p:txBody>
      </p:sp>
    </p:spTree>
    <p:extLst>
      <p:ext uri="{BB962C8B-B14F-4D97-AF65-F5344CB8AC3E}">
        <p14:creationId xmlns:p14="http://schemas.microsoft.com/office/powerpoint/2010/main" val="347863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Carousel?</a:t>
            </a:r>
          </a:p>
        </p:txBody>
      </p:sp>
      <p:sp>
        <p:nvSpPr>
          <p:cNvPr id="4" name="Slide Number Placeholder 3"/>
          <p:cNvSpPr>
            <a:spLocks noGrp="1"/>
          </p:cNvSpPr>
          <p:nvPr>
            <p:ph type="sldNum" sz="quarter" idx="5"/>
          </p:nvPr>
        </p:nvSpPr>
        <p:spPr/>
        <p:txBody>
          <a:bodyPr/>
          <a:lstStyle/>
          <a:p>
            <a:fld id="{E82B7B43-64F7-CE41-BCAC-E4E7B913F092}" type="slidenum">
              <a:rPr lang="en-US" smtClean="0"/>
              <a:t>26</a:t>
            </a:fld>
            <a:endParaRPr lang="en-US"/>
          </a:p>
        </p:txBody>
      </p:sp>
    </p:spTree>
    <p:extLst>
      <p:ext uri="{BB962C8B-B14F-4D97-AF65-F5344CB8AC3E}">
        <p14:creationId xmlns:p14="http://schemas.microsoft.com/office/powerpoint/2010/main" val="1381930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7575" rtl="0" eaLnBrk="0" fontAlgn="base" latinLnBrk="0" hangingPunct="0">
              <a:lnSpc>
                <a:spcPct val="100000"/>
              </a:lnSpc>
              <a:spcBef>
                <a:spcPct val="0"/>
              </a:spcBef>
              <a:spcAft>
                <a:spcPct val="0"/>
              </a:spcAft>
              <a:buClrTx/>
              <a:buSzTx/>
              <a:buFontTx/>
              <a:buNone/>
              <a:tabLst/>
              <a:defRPr/>
            </a:pPr>
            <a:fld id="{76B22315-47AC-4C0C-9AAC-C13D065D91A3}" type="slidenum">
              <a:rPr kumimoji="0" lang="en-GB" sz="1200" b="0" i="0" u="none" strike="noStrike" kern="1200" cap="none" spc="0" normalizeH="0" baseline="0" noProof="0" smtClean="0">
                <a:ln>
                  <a:noFill/>
                </a:ln>
                <a:solidFill>
                  <a:srgbClr val="000000"/>
                </a:solidFill>
                <a:effectLst/>
                <a:uLnTx/>
                <a:uFillTx/>
                <a:latin typeface="Arial" charset="0"/>
                <a:ea typeface="ＭＳ Ｐゴシック" pitchFamily="-65" charset="-128"/>
                <a:cs typeface="+mn-cs"/>
              </a:rPr>
              <a:pPr marL="0" marR="0" lvl="0" indent="0" algn="r" defTabSz="917575" rtl="0" eaLnBrk="0" fontAlgn="base" latinLnBrk="0" hangingPunct="0">
                <a:lnSpc>
                  <a:spcPct val="100000"/>
                </a:lnSpc>
                <a:spcBef>
                  <a:spcPct val="0"/>
                </a:spcBef>
                <a:spcAft>
                  <a:spcPct val="0"/>
                </a:spcAft>
                <a:buClrTx/>
                <a:buSzTx/>
                <a:buFontTx/>
                <a:buNone/>
                <a:tabLst/>
                <a:defRPr/>
              </a:pPr>
              <a:t>35</a:t>
            </a:fld>
            <a:endParaRPr kumimoji="0" lang="en-GB" sz="1200" b="0" i="0" u="none" strike="noStrike" kern="1200" cap="none" spc="0" normalizeH="0" baseline="0" noProof="0">
              <a:ln>
                <a:noFill/>
              </a:ln>
              <a:solidFill>
                <a:srgbClr val="000000"/>
              </a:solidFill>
              <a:effectLst/>
              <a:uLnTx/>
              <a:uFillTx/>
              <a:latin typeface="Arial" charset="0"/>
              <a:ea typeface="ＭＳ Ｐゴシック" pitchFamily="-65" charset="-128"/>
              <a:cs typeface="+mn-cs"/>
            </a:endParaRPr>
          </a:p>
        </p:txBody>
      </p:sp>
    </p:spTree>
    <p:extLst>
      <p:ext uri="{BB962C8B-B14F-4D97-AF65-F5344CB8AC3E}">
        <p14:creationId xmlns:p14="http://schemas.microsoft.com/office/powerpoint/2010/main" val="3806219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2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2.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archapprentices.co.uk" TargetMode="External"/><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VADO_Cover_Whit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0E8B42-9538-4D76-AE23-4D1F0967F07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E234E8F7-0220-483C-8B44-F3311DC68B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50" y="-805"/>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77423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VADO_Contents_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9A64375-6F30-402D-921B-B56DB60FF91A}"/>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A3D8D80D-1BC4-4DE3-BEC2-3F70DFB39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grpSp>
        <p:nvGrpSpPr>
          <p:cNvPr id="15" name="Graphic 7">
            <a:extLst>
              <a:ext uri="{FF2B5EF4-FFF2-40B4-BE49-F238E27FC236}">
                <a16:creationId xmlns:a16="http://schemas.microsoft.com/office/drawing/2014/main" id="{18404136-F958-42D4-8A6C-88286E18C0B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4B3A813F-22AB-489F-9834-EE56DCB9B7E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7" name="Freeform: Shape 16">
              <a:extLst>
                <a:ext uri="{FF2B5EF4-FFF2-40B4-BE49-F238E27FC236}">
                  <a16:creationId xmlns:a16="http://schemas.microsoft.com/office/drawing/2014/main" id="{F0046F70-5BC6-4E4B-89DE-91346F6F595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36E53E2-3916-495E-8253-FE77AED2176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CE2DFBF3-E9C9-4660-AC4E-9E8FEF9A5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E6CE1B60-3131-433E-8D92-58CBFEE0A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FF7271D2-4B99-4AAD-8F13-6A5AA52998F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3" name="Title 3">
            <a:extLst>
              <a:ext uri="{FF2B5EF4-FFF2-40B4-BE49-F238E27FC236}">
                <a16:creationId xmlns:a16="http://schemas.microsoft.com/office/drawing/2014/main" id="{FE1D45BC-8365-4980-BC43-BD01DAED3E67}"/>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24" name="Text Placeholder 11">
            <a:extLst>
              <a:ext uri="{FF2B5EF4-FFF2-40B4-BE49-F238E27FC236}">
                <a16:creationId xmlns:a16="http://schemas.microsoft.com/office/drawing/2014/main" id="{6BA9C766-60DF-4398-A90E-FE620D6CEFDE}"/>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5" name="Text Placeholder 11">
            <a:extLst>
              <a:ext uri="{FF2B5EF4-FFF2-40B4-BE49-F238E27FC236}">
                <a16:creationId xmlns:a16="http://schemas.microsoft.com/office/drawing/2014/main" id="{122ED122-6C58-4319-804D-C0AD3483D3B9}"/>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6" name="Text Placeholder 11">
            <a:extLst>
              <a:ext uri="{FF2B5EF4-FFF2-40B4-BE49-F238E27FC236}">
                <a16:creationId xmlns:a16="http://schemas.microsoft.com/office/drawing/2014/main" id="{7193A043-5480-4F05-906E-8656B5FED9F5}"/>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8" name="Text Placeholder 11">
            <a:extLst>
              <a:ext uri="{FF2B5EF4-FFF2-40B4-BE49-F238E27FC236}">
                <a16:creationId xmlns:a16="http://schemas.microsoft.com/office/drawing/2014/main" id="{29A48210-9A75-44DD-AE00-6D29FAF792B7}"/>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9" name="Text Placeholder 11">
            <a:extLst>
              <a:ext uri="{FF2B5EF4-FFF2-40B4-BE49-F238E27FC236}">
                <a16:creationId xmlns:a16="http://schemas.microsoft.com/office/drawing/2014/main" id="{EEEBF6BA-7FBE-4B73-9023-3E7E17B01712}"/>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6"/>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40" name="Text Placeholder 39">
            <a:extLst>
              <a:ext uri="{FF2B5EF4-FFF2-40B4-BE49-F238E27FC236}">
                <a16:creationId xmlns:a16="http://schemas.microsoft.com/office/drawing/2014/main" id="{4C264A3B-2D5C-4178-8C44-4B4D12562AC3}"/>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1" name="Text Placeholder 39">
            <a:extLst>
              <a:ext uri="{FF2B5EF4-FFF2-40B4-BE49-F238E27FC236}">
                <a16:creationId xmlns:a16="http://schemas.microsoft.com/office/drawing/2014/main" id="{E7302F11-B844-44C6-8B90-AE8D38B71936}"/>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2" name="Text Placeholder 39">
            <a:extLst>
              <a:ext uri="{FF2B5EF4-FFF2-40B4-BE49-F238E27FC236}">
                <a16:creationId xmlns:a16="http://schemas.microsoft.com/office/drawing/2014/main" id="{7A35CBD2-0333-4468-B005-6028A28BBAC6}"/>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3" name="Text Placeholder 39">
            <a:extLst>
              <a:ext uri="{FF2B5EF4-FFF2-40B4-BE49-F238E27FC236}">
                <a16:creationId xmlns:a16="http://schemas.microsoft.com/office/drawing/2014/main" id="{3806AB17-DF34-425F-8C0D-A527C100656F}"/>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44" name="Text Placeholder 39">
            <a:extLst>
              <a:ext uri="{FF2B5EF4-FFF2-40B4-BE49-F238E27FC236}">
                <a16:creationId xmlns:a16="http://schemas.microsoft.com/office/drawing/2014/main" id="{451E7B96-49EC-4894-A28B-63CFA6FA9E21}"/>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Tree>
    <p:extLst>
      <p:ext uri="{BB962C8B-B14F-4D97-AF65-F5344CB8AC3E}">
        <p14:creationId xmlns:p14="http://schemas.microsoft.com/office/powerpoint/2010/main" val="2958719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VADO_Divder_Gree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46545C-470B-422F-A067-EF9AAF97F9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sp>
        <p:nvSpPr>
          <p:cNvPr id="10" name="Title 1">
            <a:extLst>
              <a:ext uri="{FF2B5EF4-FFF2-40B4-BE49-F238E27FC236}">
                <a16:creationId xmlns:a16="http://schemas.microsoft.com/office/drawing/2014/main" id="{27CA1D42-DDAD-4A4E-A444-548063E191F7}"/>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11" name="Text Placeholder 2">
            <a:extLst>
              <a:ext uri="{FF2B5EF4-FFF2-40B4-BE49-F238E27FC236}">
                <a16:creationId xmlns:a16="http://schemas.microsoft.com/office/drawing/2014/main" id="{763F9837-0EC2-40EE-B4F2-654822AFB211}"/>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508531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VADO_Divider_Purp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334698-E8C4-4059-9705-E3A06C1FCA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sp>
        <p:nvSpPr>
          <p:cNvPr id="7" name="Title 1">
            <a:extLst>
              <a:ext uri="{FF2B5EF4-FFF2-40B4-BE49-F238E27FC236}">
                <a16:creationId xmlns:a16="http://schemas.microsoft.com/office/drawing/2014/main" id="{C80A2F4A-594C-424E-A2A2-C5C2982FC1F4}"/>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2"/>
                </a:solidFill>
                <a:effectLst/>
              </a:defRPr>
            </a:lvl1pPr>
          </a:lstStyle>
          <a:p>
            <a:r>
              <a:rPr lang="en-US"/>
              <a:t>Click to add a section title</a:t>
            </a:r>
          </a:p>
        </p:txBody>
      </p:sp>
      <p:sp>
        <p:nvSpPr>
          <p:cNvPr id="8" name="Text Placeholder 2">
            <a:extLst>
              <a:ext uri="{FF2B5EF4-FFF2-40B4-BE49-F238E27FC236}">
                <a16:creationId xmlns:a16="http://schemas.microsoft.com/office/drawing/2014/main" id="{9D92EA19-CDA8-4083-B00B-A5D214431B06}"/>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694603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VADO_Divider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44DFCA-88D6-4831-9BF3-B0423A95873B}"/>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30DC84C8-C389-4E6E-B1A1-4690EE8DCC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46250" y="0"/>
            <a:ext cx="10445750" cy="6858000"/>
          </a:xfrm>
          <a:prstGeom prst="rect">
            <a:avLst/>
          </a:prstGeom>
        </p:spPr>
      </p:pic>
      <p:grpSp>
        <p:nvGrpSpPr>
          <p:cNvPr id="6" name="Graphic 7">
            <a:extLst>
              <a:ext uri="{FF2B5EF4-FFF2-40B4-BE49-F238E27FC236}">
                <a16:creationId xmlns:a16="http://schemas.microsoft.com/office/drawing/2014/main" id="{7B768F56-8C9F-41A5-9751-0EF941DC5C2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5D072094-C233-47CB-A2AE-D093B75C589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FB658751-6859-4513-8872-A803C6F5220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43F60C5E-74D5-458A-8DC0-D6E629E0C7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921F74B0-3E70-4518-A67B-849F494C640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E53665A3-4495-4938-8497-733C4EA74328}"/>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9373EA4B-B203-419A-B879-65FAF515A29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Title 1">
            <a:extLst>
              <a:ext uri="{FF2B5EF4-FFF2-40B4-BE49-F238E27FC236}">
                <a16:creationId xmlns:a16="http://schemas.microsoft.com/office/drawing/2014/main" id="{8E0C32D7-97A3-453E-A933-4A4AB784A59D}"/>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6" name="Text Placeholder 2">
            <a:extLst>
              <a:ext uri="{FF2B5EF4-FFF2-40B4-BE49-F238E27FC236}">
                <a16:creationId xmlns:a16="http://schemas.microsoft.com/office/drawing/2014/main" id="{16EBA976-FC7A-4FBA-95EB-3740D1A89CBE}"/>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3016557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VADO_Divder_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EA3EE8-4A27-450C-AFBA-B8D5CAD9ADD4}"/>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3753130E-65AC-496A-A7BF-03A3168CC5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3550" y="0"/>
            <a:ext cx="10458450" cy="6858000"/>
          </a:xfrm>
          <a:prstGeom prst="rect">
            <a:avLst/>
          </a:prstGeom>
        </p:spPr>
      </p:pic>
      <p:grpSp>
        <p:nvGrpSpPr>
          <p:cNvPr id="6" name="Graphic 7">
            <a:extLst>
              <a:ext uri="{FF2B5EF4-FFF2-40B4-BE49-F238E27FC236}">
                <a16:creationId xmlns:a16="http://schemas.microsoft.com/office/drawing/2014/main" id="{83149872-01F7-4F5B-ACD5-EEFCE9ED023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89CBD3E-7008-4280-B105-2FAA68B4422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18594D72-F640-4BAF-B15B-4547938F1F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8F2FE341-4103-4060-9AA8-25CA30E7C798}"/>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FF7843D7-25EF-4113-B5AD-420708136BAC}"/>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FA1C1B8F-5894-4A3F-8E4C-DC7E59B3017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0A00F3-DF66-4DEA-A9B6-43AC638381D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6" name="Title 1">
            <a:extLst>
              <a:ext uri="{FF2B5EF4-FFF2-40B4-BE49-F238E27FC236}">
                <a16:creationId xmlns:a16="http://schemas.microsoft.com/office/drawing/2014/main" id="{1F4E7A6A-59CC-4B74-8A4B-54E2D78C1D1B}"/>
              </a:ext>
            </a:extLst>
          </p:cNvPr>
          <p:cNvSpPr>
            <a:spLocks noGrp="1"/>
          </p:cNvSpPr>
          <p:nvPr>
            <p:ph type="title" hasCustomPrompt="1"/>
          </p:nvPr>
        </p:nvSpPr>
        <p:spPr>
          <a:xfrm>
            <a:off x="515938" y="1355724"/>
            <a:ext cx="5654675" cy="2181226"/>
          </a:xfrm>
          <a:prstGeom prst="rect">
            <a:avLst/>
          </a:prstGeom>
        </p:spPr>
        <p:txBody>
          <a:bodyPr anchor="b">
            <a:normAutofit/>
          </a:bodyPr>
          <a:lstStyle>
            <a:lvl1pPr>
              <a:defRPr sz="3600" b="1">
                <a:solidFill>
                  <a:schemeClr val="bg1"/>
                </a:solidFill>
                <a:effectLst/>
              </a:defRPr>
            </a:lvl1pPr>
          </a:lstStyle>
          <a:p>
            <a:r>
              <a:rPr lang="en-US"/>
              <a:t>Click to add a section title</a:t>
            </a:r>
          </a:p>
        </p:txBody>
      </p:sp>
      <p:sp>
        <p:nvSpPr>
          <p:cNvPr id="17" name="Text Placeholder 2">
            <a:extLst>
              <a:ext uri="{FF2B5EF4-FFF2-40B4-BE49-F238E27FC236}">
                <a16:creationId xmlns:a16="http://schemas.microsoft.com/office/drawing/2014/main" id="{B81CA4A4-06F9-48CD-A84B-536E12E98EF9}"/>
              </a:ext>
            </a:extLst>
          </p:cNvPr>
          <p:cNvSpPr>
            <a:spLocks noGrp="1"/>
          </p:cNvSpPr>
          <p:nvPr>
            <p:ph type="body" idx="1" hasCustomPrompt="1"/>
          </p:nvPr>
        </p:nvSpPr>
        <p:spPr>
          <a:xfrm>
            <a:off x="515937" y="3699979"/>
            <a:ext cx="5654675" cy="291139"/>
          </a:xfrm>
          <a:prstGeom prst="rect">
            <a:avLst/>
          </a:prstGeom>
        </p:spPr>
        <p:txBody>
          <a:bodyPr>
            <a:noAutofit/>
          </a:bodyPr>
          <a:lstStyle>
            <a:lvl1pPr marL="0" indent="0">
              <a:buNone/>
              <a:defRPr sz="2000" b="1">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sub line if needed</a:t>
            </a:r>
          </a:p>
        </p:txBody>
      </p:sp>
    </p:spTree>
    <p:extLst>
      <p:ext uri="{BB962C8B-B14F-4D97-AF65-F5344CB8AC3E}">
        <p14:creationId xmlns:p14="http://schemas.microsoft.com/office/powerpoint/2010/main" val="2171973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VADO_Blank">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060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VADO_Title">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466596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VADO_Tex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3A0FB43-1F1D-4104-A6C7-DDC47D7A31E7}"/>
              </a:ext>
            </a:extLst>
          </p:cNvPr>
          <p:cNvSpPr>
            <a:spLocks noGrp="1"/>
          </p:cNvSpPr>
          <p:nvPr>
            <p:ph type="title" hasCustomPrompt="1"/>
          </p:nvPr>
        </p:nvSpPr>
        <p:spPr>
          <a:xfrm>
            <a:off x="515937" y="557525"/>
            <a:ext cx="11160126"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4" name="Text Placeholder 4">
            <a:extLst>
              <a:ext uri="{FF2B5EF4-FFF2-40B4-BE49-F238E27FC236}">
                <a16:creationId xmlns:a16="http://schemas.microsoft.com/office/drawing/2014/main" id="{DC9A9731-3D48-4B61-8D84-85464ED9462B}"/>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015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VADO_Text_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CCD8D9A8-0ED9-479E-8C80-5855A7904193}"/>
              </a:ext>
            </a:extLst>
          </p:cNvPr>
          <p:cNvSpPr>
            <a:spLocks noGrp="1"/>
          </p:cNvSpPr>
          <p:nvPr>
            <p:ph type="body" sz="quarter" idx="11" hasCustomPrompt="1"/>
          </p:nvPr>
        </p:nvSpPr>
        <p:spPr>
          <a:xfrm>
            <a:off x="515938"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5125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VADO_Picture_Tex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5" name="Text Placeholder 4">
            <a:extLst>
              <a:ext uri="{FF2B5EF4-FFF2-40B4-BE49-F238E27FC236}">
                <a16:creationId xmlns:a16="http://schemas.microsoft.com/office/drawing/2014/main" id="{689C2BDF-A075-4226-9242-C4BD95635EA9}"/>
              </a:ext>
            </a:extLst>
          </p:cNvPr>
          <p:cNvSpPr>
            <a:spLocks noGrp="1"/>
          </p:cNvSpPr>
          <p:nvPr>
            <p:ph type="body" sz="quarter" idx="11" hasCustomPrompt="1"/>
          </p:nvPr>
        </p:nvSpPr>
        <p:spPr>
          <a:xfrm>
            <a:off x="6204698" y="1436495"/>
            <a:ext cx="5471364"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41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VADO_Cover_Indigo">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0C725154-FB47-48EC-B971-C69F51B437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795169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VADO_Picture_Landscape">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1" y="5750666"/>
            <a:ext cx="11172691" cy="342159"/>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415850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VADO_2_Pictures">
    <p:spTree>
      <p:nvGrpSpPr>
        <p:cNvPr id="1" name=""/>
        <p:cNvGrpSpPr/>
        <p:nvPr/>
      </p:nvGrpSpPr>
      <p:grpSpPr>
        <a:xfrm>
          <a:off x="0" y="0"/>
          <a:ext cx="0" cy="0"/>
          <a:chOff x="0" y="0"/>
          <a:chExt cx="0" cy="0"/>
        </a:xfrm>
      </p:grpSpPr>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38883"/>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8400615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VADO_3_Picture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bg2"/>
          </a:solidFill>
          <a:ln w="12700" cmpd="sng">
            <a:noFill/>
          </a:ln>
        </p:spPr>
        <p:txBody>
          <a:bodyPr lIns="0" tIns="0" rIns="0" bIns="0" anchor="ctr" anchorCtr="0"/>
          <a:lstStyle>
            <a:lvl1pPr marL="0" indent="0" algn="ctr">
              <a:buNone/>
              <a:defRPr sz="2000" b="0" i="0">
                <a:ln>
                  <a:noFill/>
                </a:ln>
                <a:solidFill>
                  <a:schemeClr val="bg1"/>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bg2"/>
          </a:solidFill>
          <a:ln w="12700" cmpd="sng">
            <a:noFill/>
          </a:ln>
        </p:spPr>
        <p:txBody>
          <a:bodyPr lIns="0" tIns="0" rIns="0" bIns="0" anchor="ctr" anchorCtr="0"/>
          <a:lstStyle>
            <a:lvl1pPr marL="0" indent="0" algn="ctr">
              <a:buNone/>
              <a:defRPr sz="2000" b="0" i="0">
                <a:solidFill>
                  <a:schemeClr val="bg1"/>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98633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VADO_Text_Large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0836076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VADO_Text_Small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tx2"/>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4689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VADO_Text_LargeCurvedPicture">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title style</a:t>
            </a:r>
          </a:p>
        </p:txBody>
      </p:sp>
      <p:sp>
        <p:nvSpPr>
          <p:cNvPr id="5" name="Text Placeholder 4">
            <a:extLst>
              <a:ext uri="{FF2B5EF4-FFF2-40B4-BE49-F238E27FC236}">
                <a16:creationId xmlns:a16="http://schemas.microsoft.com/office/drawing/2014/main" id="{080F2306-341B-41DD-A7FD-EEE02467369E}"/>
              </a:ext>
            </a:extLst>
          </p:cNvPr>
          <p:cNvSpPr>
            <a:spLocks noGrp="1"/>
          </p:cNvSpPr>
          <p:nvPr>
            <p:ph type="body" sz="quarter" idx="11" hasCustomPrompt="1"/>
          </p:nvPr>
        </p:nvSpPr>
        <p:spPr>
          <a:xfrm>
            <a:off x="515938" y="1436495"/>
            <a:ext cx="5472112"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2">
            <a:extLst>
              <a:ext uri="{FF2B5EF4-FFF2-40B4-BE49-F238E27FC236}">
                <a16:creationId xmlns:a16="http://schemas.microsoft.com/office/drawing/2014/main" id="{2149CC57-24EC-4A70-A5C7-9812AA6DF5BC}"/>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3555701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VADO_Text_SmallPicture">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6" name="Text Placeholder 4">
            <a:extLst>
              <a:ext uri="{FF2B5EF4-FFF2-40B4-BE49-F238E27FC236}">
                <a16:creationId xmlns:a16="http://schemas.microsoft.com/office/drawing/2014/main" id="{EEEBC7A1-C4E2-47BB-A28D-078E8AB7060A}"/>
              </a:ext>
            </a:extLst>
          </p:cNvPr>
          <p:cNvSpPr>
            <a:spLocks noGrp="1"/>
          </p:cNvSpPr>
          <p:nvPr>
            <p:ph type="body" sz="quarter" idx="11" hasCustomPrompt="1"/>
          </p:nvPr>
        </p:nvSpPr>
        <p:spPr>
          <a:xfrm>
            <a:off x="515938"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1FEAA7FF-3204-4F9C-B24E-5432A7C4ABFB}"/>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4073121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VADO_Full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2A286E-38DE-47F8-A9B5-A0C1F3BF65E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bg2"/>
                </a:solidFill>
                <a:latin typeface="+mn-lt"/>
                <a:ea typeface="Arial" charset="0"/>
                <a:cs typeface="Arial" charset="0"/>
              </a:defRPr>
            </a:lvl1pPr>
          </a:lstStyle>
          <a:p>
            <a:endParaRPr lang="en-US"/>
          </a:p>
        </p:txBody>
      </p:sp>
      <p:grpSp>
        <p:nvGrpSpPr>
          <p:cNvPr id="11" name="Graphic 7">
            <a:extLst>
              <a:ext uri="{FF2B5EF4-FFF2-40B4-BE49-F238E27FC236}">
                <a16:creationId xmlns:a16="http://schemas.microsoft.com/office/drawing/2014/main" id="{592FD1A4-4A04-4AF6-A2AF-2481FD00D0A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B15B5422-D332-4329-8550-821B4ED4250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151F8BE0-FDB3-4D37-A45B-82668D5D7EE6}"/>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690B140-E8E5-40F6-B62D-5EFB83DBBA8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96721CBF-58E0-495B-BDA0-D5D998DC60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F152805C-E3F1-4425-8739-2CB0E42072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520EC7D-FC8E-4F74-B7C2-498C52607FE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382590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VADO_Title_Full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32C37C-432C-4B37-A13B-36C666B9ED30}"/>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13" name="Graphic 7">
            <a:extLst>
              <a:ext uri="{FF2B5EF4-FFF2-40B4-BE49-F238E27FC236}">
                <a16:creationId xmlns:a16="http://schemas.microsoft.com/office/drawing/2014/main" id="{4FBBF808-1B02-4E7F-A410-3B6EF4501531}"/>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4" name="Freeform: Shape 13">
              <a:extLst>
                <a:ext uri="{FF2B5EF4-FFF2-40B4-BE49-F238E27FC236}">
                  <a16:creationId xmlns:a16="http://schemas.microsoft.com/office/drawing/2014/main" id="{678BE50E-2458-4D36-B0D9-9888F21BE5E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1" name="Freeform: Shape 20">
              <a:extLst>
                <a:ext uri="{FF2B5EF4-FFF2-40B4-BE49-F238E27FC236}">
                  <a16:creationId xmlns:a16="http://schemas.microsoft.com/office/drawing/2014/main" id="{A367452C-EDB3-45C8-9A23-A39158480CB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59114699-9B1D-49B7-8E7E-4022AFA82D3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70F6E5D3-F728-4599-BDC8-A797B90502D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D3649203-E38F-4392-9BA7-09DF999C969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16AAD9F5-DDBE-45B1-BE21-45ABFF5586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057444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VADO_Title_2Pictur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08DF4B-2BC2-498C-AA92-A120A5307C96}"/>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1" name="Graphic 7">
            <a:extLst>
              <a:ext uri="{FF2B5EF4-FFF2-40B4-BE49-F238E27FC236}">
                <a16:creationId xmlns:a16="http://schemas.microsoft.com/office/drawing/2014/main" id="{C34C1F6F-793F-48C2-9ABB-74FEEEE4F2D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2ECCE6CE-F3B6-4C96-AB8D-C9580618E3E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5F0683E5-4A04-40E1-908B-167B71BA9C2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5" name="Freeform: Shape 24">
              <a:extLst>
                <a:ext uri="{FF2B5EF4-FFF2-40B4-BE49-F238E27FC236}">
                  <a16:creationId xmlns:a16="http://schemas.microsoft.com/office/drawing/2014/main" id="{A3A68B47-C442-4C58-8682-631AEF781101}"/>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D5FE6EF8-7DB9-43FF-BFC9-2CC90A3A34A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7C6A6F9F-A86C-41C4-B5D2-8F4971C742A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2938B105-433A-4B0E-B0BF-A823A139EC2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1352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VADO_Cover_Teal">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48BA15F-BE7A-4EFF-BD7B-52B45CC26A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1274295" y="2748477"/>
            <a:ext cx="3428314" cy="1216822"/>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728512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VADO_Title_3Picture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3DE48-B024-42FE-A589-94D3928DDE3E}"/>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bg2"/>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grpSp>
        <p:nvGrpSpPr>
          <p:cNvPr id="22" name="Graphic 7">
            <a:extLst>
              <a:ext uri="{FF2B5EF4-FFF2-40B4-BE49-F238E27FC236}">
                <a16:creationId xmlns:a16="http://schemas.microsoft.com/office/drawing/2014/main" id="{763091BE-2172-405D-AD1F-F8234918A54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3" name="Freeform: Shape 22">
              <a:extLst>
                <a:ext uri="{FF2B5EF4-FFF2-40B4-BE49-F238E27FC236}">
                  <a16:creationId xmlns:a16="http://schemas.microsoft.com/office/drawing/2014/main" id="{17D95149-6991-4645-9A98-5DF591A135E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4" name="Freeform: Shape 23">
              <a:extLst>
                <a:ext uri="{FF2B5EF4-FFF2-40B4-BE49-F238E27FC236}">
                  <a16:creationId xmlns:a16="http://schemas.microsoft.com/office/drawing/2014/main" id="{EBCB8641-C541-4EE1-8B72-BBC9C082BB0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F9538642-2F55-40E5-8DB6-DE75443746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8A0290D2-1526-47F7-B028-46836CEC694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B095FA46-5FA2-434F-8DFF-E498D4D5756C}"/>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B2F87916-97FA-48A1-8812-B2C74DB5759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6559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VADO_Indigo">
    <p:spTree>
      <p:nvGrpSpPr>
        <p:cNvPr id="1" name=""/>
        <p:cNvGrpSpPr/>
        <p:nvPr/>
      </p:nvGrpSpPr>
      <p:grpSpPr>
        <a:xfrm>
          <a:off x="0" y="0"/>
          <a:ext cx="0" cy="0"/>
          <a:chOff x="0" y="0"/>
          <a:chExt cx="0" cy="0"/>
        </a:xfrm>
      </p:grpSpPr>
      <p:sp>
        <p:nvSpPr>
          <p:cNvPr id="2" name="Rectangle 1"/>
          <p:cNvSpPr/>
          <p:nvPr userDrawn="1"/>
        </p:nvSpPr>
        <p:spPr>
          <a:xfrm>
            <a:off x="152400" y="609600"/>
            <a:ext cx="678873" cy="8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CDF2D-7B1A-45E6-BFFF-081AB6E0A43D}"/>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aphic 7">
            <a:extLst>
              <a:ext uri="{FF2B5EF4-FFF2-40B4-BE49-F238E27FC236}">
                <a16:creationId xmlns:a16="http://schemas.microsoft.com/office/drawing/2014/main" id="{0D2E4D33-DA75-464D-9FCD-D327F8D6A6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F41C622C-FF82-407D-874E-FE3F2087F3DC}"/>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39C19FC4-D2C5-493C-8E46-465F70AC1A01}"/>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C860FCC4-878D-4E1C-8F2A-5F0AEB3B167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41210E6B-5479-4D55-9271-7E8CE491D169}"/>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FB0BF1B7-10FB-465D-8264-7191DE282DA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A2DC472-8A52-401B-AC33-37E4511A6D7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4495579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VADO_Title_Indig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992173-D602-44D8-8C0B-BDA120510F6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4" name="Graphic 7">
            <a:extLst>
              <a:ext uri="{FF2B5EF4-FFF2-40B4-BE49-F238E27FC236}">
                <a16:creationId xmlns:a16="http://schemas.microsoft.com/office/drawing/2014/main" id="{EF3ABA91-016D-46C1-9284-498D8C19248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5" name="Freeform: Shape 4">
              <a:extLst>
                <a:ext uri="{FF2B5EF4-FFF2-40B4-BE49-F238E27FC236}">
                  <a16:creationId xmlns:a16="http://schemas.microsoft.com/office/drawing/2014/main" id="{373351CA-D3D7-4A99-A74D-CC688935CCA0}"/>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6" name="Freeform: Shape 5">
              <a:extLst>
                <a:ext uri="{FF2B5EF4-FFF2-40B4-BE49-F238E27FC236}">
                  <a16:creationId xmlns:a16="http://schemas.microsoft.com/office/drawing/2014/main" id="{22FCC820-24E5-473C-AD76-2C8B6EF35D1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7" name="Freeform: Shape 6">
              <a:extLst>
                <a:ext uri="{FF2B5EF4-FFF2-40B4-BE49-F238E27FC236}">
                  <a16:creationId xmlns:a16="http://schemas.microsoft.com/office/drawing/2014/main" id="{0F5BFFA6-2A25-4FA4-A361-B70B408B0146}"/>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8" name="Freeform: Shape 7">
              <a:extLst>
                <a:ext uri="{FF2B5EF4-FFF2-40B4-BE49-F238E27FC236}">
                  <a16:creationId xmlns:a16="http://schemas.microsoft.com/office/drawing/2014/main" id="{65A51607-FC6E-4B17-9C5A-6015B339109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6DEEE45A-B53A-4929-8A7D-158F93ADF14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2BF3A26-BDAB-46E6-A141-1C18E56EEF4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3" name="Title 3">
            <a:extLst>
              <a:ext uri="{FF2B5EF4-FFF2-40B4-BE49-F238E27FC236}">
                <a16:creationId xmlns:a16="http://schemas.microsoft.com/office/drawing/2014/main" id="{C05ADD22-112E-48F8-99AD-8AE4D91518D1}"/>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1022261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VADO_Text_Indi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47736-7D9C-4AF8-9A48-1D6150148E8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5" name="Graphic 7">
            <a:extLst>
              <a:ext uri="{FF2B5EF4-FFF2-40B4-BE49-F238E27FC236}">
                <a16:creationId xmlns:a16="http://schemas.microsoft.com/office/drawing/2014/main" id="{6E89B0EB-49BE-4BBB-8FD7-ACC4B16102B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6" name="Freeform: Shape 5">
              <a:extLst>
                <a:ext uri="{FF2B5EF4-FFF2-40B4-BE49-F238E27FC236}">
                  <a16:creationId xmlns:a16="http://schemas.microsoft.com/office/drawing/2014/main" id="{380BE5B4-E70C-4C02-9FBC-1CC4A1938C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8" name="Freeform: Shape 7">
              <a:extLst>
                <a:ext uri="{FF2B5EF4-FFF2-40B4-BE49-F238E27FC236}">
                  <a16:creationId xmlns:a16="http://schemas.microsoft.com/office/drawing/2014/main" id="{DFA34EE6-C036-4DB8-882D-CC55D8F05FE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9" name="Freeform: Shape 8">
              <a:extLst>
                <a:ext uri="{FF2B5EF4-FFF2-40B4-BE49-F238E27FC236}">
                  <a16:creationId xmlns:a16="http://schemas.microsoft.com/office/drawing/2014/main" id="{0765AA94-4713-4130-957E-6DB98C951F2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3704EF19-2B53-4833-B1C5-B43147759F0B}"/>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44FC3130-3FC0-44FB-9B1C-20DA60CF49BD}"/>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1797CD16-3CE5-467A-85DA-9822AC4AFF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4" name="Text Placeholder 4">
            <a:extLst>
              <a:ext uri="{FF2B5EF4-FFF2-40B4-BE49-F238E27FC236}">
                <a16:creationId xmlns:a16="http://schemas.microsoft.com/office/drawing/2014/main" id="{3D3152F8-FFB4-4E6D-8245-4D8361356029}"/>
              </a:ext>
            </a:extLst>
          </p:cNvPr>
          <p:cNvSpPr>
            <a:spLocks noGrp="1"/>
          </p:cNvSpPr>
          <p:nvPr>
            <p:ph type="body" sz="quarter" idx="11" hasCustomPrompt="1"/>
          </p:nvPr>
        </p:nvSpPr>
        <p:spPr>
          <a:xfrm>
            <a:off x="515938" y="1436495"/>
            <a:ext cx="1116012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3">
            <a:extLst>
              <a:ext uri="{FF2B5EF4-FFF2-40B4-BE49-F238E27FC236}">
                <a16:creationId xmlns:a16="http://schemas.microsoft.com/office/drawing/2014/main" id="{8071B73C-7114-4200-B6EA-CB4FDC73E51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597501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VADO_Text_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AE86E2-FF18-4182-8A15-E4CAC8821EB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EE263248-1FF2-4895-B6EA-EFB685A3202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44B7E371-174E-436B-85A2-ECEB654248E8}"/>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B4BF53C9-D3D4-4046-BCAF-D0F4233ED44F}"/>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A866C55-54B6-4753-9032-C2BD7101A41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F53A72B9-BE0C-4D5E-A041-BB4B3FACF71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40026DE-1E7E-4D52-9883-90F98175555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3459663-9CAF-4E8E-9270-40D713C89AE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5F56FDA0-7FC6-2E41-95C1-58A19515F923}"/>
              </a:ext>
            </a:extLst>
          </p:cNvPr>
          <p:cNvSpPr>
            <a:spLocks noGrp="1"/>
          </p:cNvSpPr>
          <p:nvPr>
            <p:ph type="pic" sz="quarter" idx="14"/>
          </p:nvPr>
        </p:nvSpPr>
        <p:spPr>
          <a:xfrm>
            <a:off x="6203952" y="1436495"/>
            <a:ext cx="5472110"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8" name="Title 3">
            <a:extLst>
              <a:ext uri="{FF2B5EF4-FFF2-40B4-BE49-F238E27FC236}">
                <a16:creationId xmlns:a16="http://schemas.microsoft.com/office/drawing/2014/main" id="{DD49EBDD-C872-4436-9706-3AB808356041}"/>
              </a:ext>
            </a:extLst>
          </p:cNvPr>
          <p:cNvSpPr>
            <a:spLocks noGrp="1"/>
          </p:cNvSpPr>
          <p:nvPr>
            <p:ph type="title" hasCustomPrompt="1"/>
          </p:nvPr>
        </p:nvSpPr>
        <p:spPr>
          <a:xfrm>
            <a:off x="515938"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D4185209-A165-4C73-9D09-99CE50A983DF}"/>
              </a:ext>
            </a:extLst>
          </p:cNvPr>
          <p:cNvSpPr>
            <a:spLocks noGrp="1"/>
          </p:cNvSpPr>
          <p:nvPr>
            <p:ph type="body" sz="quarter" idx="11" hasCustomPrompt="1"/>
          </p:nvPr>
        </p:nvSpPr>
        <p:spPr>
          <a:xfrm>
            <a:off x="515938" y="1436495"/>
            <a:ext cx="5472111"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1867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VADO_Picture_Text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6AC463-E7CD-42D2-8375-607C9D1EAFA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29B3D6DC-CB84-4E2F-BEF3-2E56E4E0E5A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EDA5B275-026B-4A0F-8D73-853E6D7B268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0" name="Freeform: Shape 9">
              <a:extLst>
                <a:ext uri="{FF2B5EF4-FFF2-40B4-BE49-F238E27FC236}">
                  <a16:creationId xmlns:a16="http://schemas.microsoft.com/office/drawing/2014/main" id="{8D66E129-4E55-44BC-88FC-312488F87ACC}"/>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54725885-1672-4F56-A244-23BC380D245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CA96CB9F-C87D-4C71-BF4C-40913FCD8AD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7F04962-5959-493F-A39F-7E242161181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9D84FAB-CD44-48AD-B569-E489EEFB384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8" name="Picture Placeholder 2">
            <a:extLst>
              <a:ext uri="{FF2B5EF4-FFF2-40B4-BE49-F238E27FC236}">
                <a16:creationId xmlns:a16="http://schemas.microsoft.com/office/drawing/2014/main" id="{7B1EF07B-E5A5-4E4A-BA5B-E674BC1287B8}"/>
              </a:ext>
            </a:extLst>
          </p:cNvPr>
          <p:cNvSpPr>
            <a:spLocks noGrp="1"/>
          </p:cNvSpPr>
          <p:nvPr>
            <p:ph type="pic" sz="quarter" idx="14"/>
          </p:nvPr>
        </p:nvSpPr>
        <p:spPr>
          <a:xfrm>
            <a:off x="515938" y="1436495"/>
            <a:ext cx="5471363" cy="4656329"/>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9" name="Title 3">
            <a:extLst>
              <a:ext uri="{FF2B5EF4-FFF2-40B4-BE49-F238E27FC236}">
                <a16:creationId xmlns:a16="http://schemas.microsoft.com/office/drawing/2014/main" id="{C9C981BA-5F9D-428D-897B-BE5524D2CF8B}"/>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5" name="Text Placeholder 4">
            <a:extLst>
              <a:ext uri="{FF2B5EF4-FFF2-40B4-BE49-F238E27FC236}">
                <a16:creationId xmlns:a16="http://schemas.microsoft.com/office/drawing/2014/main" id="{2D41766F-721E-4413-A674-8AE9144175CB}"/>
              </a:ext>
            </a:extLst>
          </p:cNvPr>
          <p:cNvSpPr>
            <a:spLocks noGrp="1"/>
          </p:cNvSpPr>
          <p:nvPr>
            <p:ph type="body" sz="quarter" idx="11" hasCustomPrompt="1"/>
          </p:nvPr>
        </p:nvSpPr>
        <p:spPr>
          <a:xfrm>
            <a:off x="6204698" y="1436495"/>
            <a:ext cx="5471363"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4564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VADO_Picture_Landscap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D73911-1347-46E5-9488-C08456A6987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5DB2DCDA-CB1B-4BBB-A7EF-265FBF3E6F9E}"/>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7" name="Freeform: Shape 6">
              <a:extLst>
                <a:ext uri="{FF2B5EF4-FFF2-40B4-BE49-F238E27FC236}">
                  <a16:creationId xmlns:a16="http://schemas.microsoft.com/office/drawing/2014/main" id="{33AF5FF3-D7BE-4E2B-BF3F-BE000DD0703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3B785064-89CA-41A4-9B8F-7BAF4DC9EA2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273462B7-AFD1-4787-B9D1-BCFD7002E3B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3A15AE39-1545-4B43-8A0C-FC17B1BF0EF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286C3649-1E90-4F8F-BEAB-3101253E574F}"/>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B9373696-5276-471D-B374-0349661B8D9B}"/>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8" y="1436495"/>
            <a:ext cx="11160124" cy="4314172"/>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D895BDFF-57CB-4E1D-AA11-ED1765B221D3}"/>
              </a:ext>
            </a:extLst>
          </p:cNvPr>
          <p:cNvSpPr>
            <a:spLocks noGrp="1"/>
          </p:cNvSpPr>
          <p:nvPr>
            <p:ph type="body" sz="quarter" idx="15" hasCustomPrompt="1"/>
          </p:nvPr>
        </p:nvSpPr>
        <p:spPr>
          <a:xfrm>
            <a:off x="503372" y="5750666"/>
            <a:ext cx="11172690" cy="342159"/>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8" name="Title 3">
            <a:extLst>
              <a:ext uri="{FF2B5EF4-FFF2-40B4-BE49-F238E27FC236}">
                <a16:creationId xmlns:a16="http://schemas.microsoft.com/office/drawing/2014/main" id="{00FE5F71-397E-434D-A1FA-E398286B481A}"/>
              </a:ext>
            </a:extLst>
          </p:cNvPr>
          <p:cNvSpPr>
            <a:spLocks noGrp="1"/>
          </p:cNvSpPr>
          <p:nvPr>
            <p:ph type="title" hasCustomPrompt="1"/>
          </p:nvPr>
        </p:nvSpPr>
        <p:spPr>
          <a:xfrm>
            <a:off x="515938"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8157326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VADO_2_Pictures_Indi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938BF0-DB88-42A2-902E-1CE9361B621E}"/>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8" name="Graphic 7">
            <a:extLst>
              <a:ext uri="{FF2B5EF4-FFF2-40B4-BE49-F238E27FC236}">
                <a16:creationId xmlns:a16="http://schemas.microsoft.com/office/drawing/2014/main" id="{28D7EF9B-9327-4314-B467-124784F0EDB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9" name="Freeform: Shape 8">
              <a:extLst>
                <a:ext uri="{FF2B5EF4-FFF2-40B4-BE49-F238E27FC236}">
                  <a16:creationId xmlns:a16="http://schemas.microsoft.com/office/drawing/2014/main" id="{62BC5C0F-49F6-4628-8465-9F1375808AF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EAF443E5-1321-4791-BFC3-9C619A7198C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B55188F5-32C5-4D16-9BF3-82C689A7FB6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347649D-DA2D-4144-A833-8E1A5C67F29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7BF767F8-60FC-4A78-A87A-2CDAFADF7F3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0733523-8B1C-4667-84D6-68AD9108623C}"/>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3702"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1" name="Text Placeholder 2">
            <a:extLst>
              <a:ext uri="{FF2B5EF4-FFF2-40B4-BE49-F238E27FC236}">
                <a16:creationId xmlns:a16="http://schemas.microsoft.com/office/drawing/2014/main" id="{979C23D3-B8B7-4145-B8D7-250116A6E695}"/>
              </a:ext>
            </a:extLst>
          </p:cNvPr>
          <p:cNvSpPr>
            <a:spLocks noGrp="1"/>
          </p:cNvSpPr>
          <p:nvPr>
            <p:ph type="body" sz="quarter" idx="15" hasCustomPrompt="1"/>
          </p:nvPr>
        </p:nvSpPr>
        <p:spPr>
          <a:xfrm>
            <a:off x="515939" y="5753942"/>
            <a:ext cx="5473706"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49" y="1436495"/>
            <a:ext cx="5472113" cy="4317447"/>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3" name="Text Placeholder 2">
            <a:extLst>
              <a:ext uri="{FF2B5EF4-FFF2-40B4-BE49-F238E27FC236}">
                <a16:creationId xmlns:a16="http://schemas.microsoft.com/office/drawing/2014/main" id="{8332A1CB-7C23-4617-AAEE-DA5577991C01}"/>
              </a:ext>
            </a:extLst>
          </p:cNvPr>
          <p:cNvSpPr>
            <a:spLocks noGrp="1"/>
          </p:cNvSpPr>
          <p:nvPr>
            <p:ph type="body" sz="quarter" idx="17" hasCustomPrompt="1"/>
          </p:nvPr>
        </p:nvSpPr>
        <p:spPr>
          <a:xfrm>
            <a:off x="6203951" y="5753942"/>
            <a:ext cx="5472115"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0" name="Title 3">
            <a:extLst>
              <a:ext uri="{FF2B5EF4-FFF2-40B4-BE49-F238E27FC236}">
                <a16:creationId xmlns:a16="http://schemas.microsoft.com/office/drawing/2014/main" id="{220A5D91-AC55-449C-82DA-D9BCDD5831CF}"/>
              </a:ext>
            </a:extLst>
          </p:cNvPr>
          <p:cNvSpPr>
            <a:spLocks noGrp="1"/>
          </p:cNvSpPr>
          <p:nvPr>
            <p:ph type="title" hasCustomPrompt="1"/>
          </p:nvPr>
        </p:nvSpPr>
        <p:spPr>
          <a:xfrm>
            <a:off x="515939" y="557525"/>
            <a:ext cx="11160123"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4543422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VADO_3_Pictures_Indi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90893B-AE89-4772-8282-831E9FD258C1}"/>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0" name="Graphic 7">
            <a:extLst>
              <a:ext uri="{FF2B5EF4-FFF2-40B4-BE49-F238E27FC236}">
                <a16:creationId xmlns:a16="http://schemas.microsoft.com/office/drawing/2014/main" id="{C59B7C71-8FF2-44DB-8B09-826B4AA41D4C}"/>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1" name="Freeform: Shape 10">
              <a:extLst>
                <a:ext uri="{FF2B5EF4-FFF2-40B4-BE49-F238E27FC236}">
                  <a16:creationId xmlns:a16="http://schemas.microsoft.com/office/drawing/2014/main" id="{D98D2448-3801-4CC2-9CC5-38D9FBC79A0D}"/>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7D49DC4A-D345-41EC-AA1A-CBD532CC2C1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802406D-0C35-4DD4-81CD-AF6FF1D58F4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841D4634-0879-41CC-BEFA-B8DBA81509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5B004B3-AF2D-40AD-A5B0-37A20583551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D97AD18-BC2C-45A8-A4CD-AA712B97000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16" name="Text Placeholder 2">
            <a:extLst>
              <a:ext uri="{FF2B5EF4-FFF2-40B4-BE49-F238E27FC236}">
                <a16:creationId xmlns:a16="http://schemas.microsoft.com/office/drawing/2014/main" id="{E571DB8D-EA00-44D1-895B-0C29180C9129}"/>
              </a:ext>
            </a:extLst>
          </p:cNvPr>
          <p:cNvSpPr>
            <a:spLocks noGrp="1"/>
          </p:cNvSpPr>
          <p:nvPr>
            <p:ph type="body" sz="quarter" idx="15" hasCustomPrompt="1"/>
          </p:nvPr>
        </p:nvSpPr>
        <p:spPr>
          <a:xfrm>
            <a:off x="515937" y="5746690"/>
            <a:ext cx="3492001" cy="357575"/>
          </a:xfrm>
          <a:prstGeom prst="rect">
            <a:avLst/>
          </a:prstGeom>
          <a:solidFill>
            <a:schemeClr val="accent2"/>
          </a:solidFill>
          <a:ln w="12700" cmpd="sng">
            <a:noFill/>
          </a:ln>
        </p:spPr>
        <p:txBody>
          <a:bodyPr lIns="0" tIns="0" rIns="0" bIns="0" anchor="ctr" anchorCtr="0"/>
          <a:lstStyle>
            <a:lvl1pPr marL="0" indent="0" algn="ctr">
              <a:buNone/>
              <a:defRPr sz="2000" b="0" i="0">
                <a:ln>
                  <a:noFill/>
                </a:ln>
                <a:solidFill>
                  <a:schemeClr val="bg2"/>
                </a:solidFill>
                <a:latin typeface="+mj-lt"/>
                <a:ea typeface="Arial" charset="0"/>
                <a:cs typeface="Arial" charset="0"/>
              </a:defRPr>
            </a:lvl1pPr>
          </a:lstStyle>
          <a:p>
            <a:pPr lvl="0"/>
            <a:r>
              <a:rPr lang="en-US"/>
              <a:t>Title</a:t>
            </a:r>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6" name="Text Placeholder 2">
            <a:extLst>
              <a:ext uri="{FF2B5EF4-FFF2-40B4-BE49-F238E27FC236}">
                <a16:creationId xmlns:a16="http://schemas.microsoft.com/office/drawing/2014/main" id="{54C3E9B7-A33D-4BFA-8846-EEFA537C1D33}"/>
              </a:ext>
            </a:extLst>
          </p:cNvPr>
          <p:cNvSpPr>
            <a:spLocks noGrp="1"/>
          </p:cNvSpPr>
          <p:nvPr>
            <p:ph type="body" sz="quarter" idx="17" hasCustomPrompt="1"/>
          </p:nvPr>
        </p:nvSpPr>
        <p:spPr>
          <a:xfrm>
            <a:off x="4350000"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310195"/>
          </a:xfrm>
          <a:prstGeom prst="rect">
            <a:avLst/>
          </a:prstGeom>
        </p:spPr>
        <p:txBody>
          <a:bodyPr/>
          <a:lstStyle>
            <a:lvl1pPr marL="0" indent="0">
              <a:buNone/>
              <a:defRPr sz="2000" b="0" i="0">
                <a:solidFill>
                  <a:schemeClr val="accent2"/>
                </a:solidFill>
                <a:latin typeface="+mj-lt"/>
                <a:ea typeface="Arial" charset="0"/>
                <a:cs typeface="Arial" charset="0"/>
              </a:defRPr>
            </a:lvl1pPr>
          </a:lstStyle>
          <a:p>
            <a:endParaRPr lang="en-US"/>
          </a:p>
        </p:txBody>
      </p:sp>
      <p:sp>
        <p:nvSpPr>
          <p:cNvPr id="28" name="Text Placeholder 2">
            <a:extLst>
              <a:ext uri="{FF2B5EF4-FFF2-40B4-BE49-F238E27FC236}">
                <a16:creationId xmlns:a16="http://schemas.microsoft.com/office/drawing/2014/main" id="{547273CD-B639-474A-A5C2-CA10B5FDFDC2}"/>
              </a:ext>
            </a:extLst>
          </p:cNvPr>
          <p:cNvSpPr>
            <a:spLocks noGrp="1"/>
          </p:cNvSpPr>
          <p:nvPr>
            <p:ph type="body" sz="quarter" idx="19" hasCustomPrompt="1"/>
          </p:nvPr>
        </p:nvSpPr>
        <p:spPr>
          <a:xfrm>
            <a:off x="8184063" y="5746690"/>
            <a:ext cx="3492000" cy="357575"/>
          </a:xfrm>
          <a:prstGeom prst="rect">
            <a:avLst/>
          </a:prstGeom>
          <a:solidFill>
            <a:schemeClr val="accent2"/>
          </a:solidFill>
          <a:ln w="12700" cmpd="sng">
            <a:noFill/>
          </a:ln>
        </p:spPr>
        <p:txBody>
          <a:bodyPr lIns="0" tIns="0" rIns="0" bIns="0" anchor="ctr" anchorCtr="0"/>
          <a:lstStyle>
            <a:lvl1pPr marL="0" indent="0" algn="ctr">
              <a:buNone/>
              <a:defRPr sz="2000" b="0" i="0">
                <a:solidFill>
                  <a:schemeClr val="bg2"/>
                </a:solidFill>
                <a:latin typeface="+mj-lt"/>
                <a:ea typeface="Arial" charset="0"/>
                <a:cs typeface="Arial" charset="0"/>
              </a:defRPr>
            </a:lvl1pPr>
          </a:lstStyle>
          <a:p>
            <a:pPr lvl="0"/>
            <a:r>
              <a:rPr lang="en-US"/>
              <a:t>Title</a:t>
            </a:r>
          </a:p>
        </p:txBody>
      </p:sp>
      <p:sp>
        <p:nvSpPr>
          <p:cNvPr id="12" name="Title 3">
            <a:extLst>
              <a:ext uri="{FF2B5EF4-FFF2-40B4-BE49-F238E27FC236}">
                <a16:creationId xmlns:a16="http://schemas.microsoft.com/office/drawing/2014/main" id="{4F6542DF-7A95-4970-9313-4EB44420B89C}"/>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9804836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E8B88986-FDE1-4078-AEA3-58F5735A88D9}"/>
              </a:ext>
            </a:extLst>
          </p:cNvPr>
          <p:cNvSpPr>
            <a:spLocks noGrp="1"/>
          </p:cNvSpPr>
          <p:nvPr>
            <p:ph type="pic" sz="quarter" idx="14"/>
          </p:nvPr>
        </p:nvSpPr>
        <p:spPr>
          <a:xfrm>
            <a:off x="6203953" y="0"/>
            <a:ext cx="5988047"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776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RCH_Cover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AEE5628-214A-4A50-A59A-10574973B1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4807" y="2748478"/>
            <a:ext cx="5691256" cy="1219123"/>
          </a:xfrm>
          <a:prstGeom prst="rect">
            <a:avLst/>
          </a:prstGeom>
        </p:spPr>
        <p:txBody>
          <a:bodyPr anchor="t" anchorCtr="0">
            <a:noAutofit/>
          </a:bodyPr>
          <a:lstStyle>
            <a:lvl1pPr algn="l">
              <a:defRPr sz="4200" b="1" baseline="0">
                <a:solidFill>
                  <a:schemeClr val="bg2"/>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4807" y="4507777"/>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4807" y="5047953"/>
            <a:ext cx="5691256" cy="422659"/>
          </a:xfrm>
          <a:prstGeom prst="rect">
            <a:avLst/>
          </a:prstGeom>
        </p:spPr>
        <p:txBody>
          <a:bodyPr>
            <a:noAutofit/>
          </a:bodyPr>
          <a:lstStyle>
            <a:lvl1pPr marL="0" indent="0" algn="l">
              <a:buNone/>
              <a:defRPr sz="1600" b="1"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pic>
        <p:nvPicPr>
          <p:cNvPr id="2" name="Graphic 1">
            <a:extLst>
              <a:ext uri="{FF2B5EF4-FFF2-40B4-BE49-F238E27FC236}">
                <a16:creationId xmlns:a16="http://schemas.microsoft.com/office/drawing/2014/main" id="{C2B945BC-8000-4D13-AB61-F85C9E9C94B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74295" y="2754928"/>
            <a:ext cx="2929504" cy="1216800"/>
          </a:xfrm>
          <a:prstGeom prst="rect">
            <a:avLst/>
          </a:prstGeom>
        </p:spPr>
      </p:pic>
      <p:grpSp>
        <p:nvGrpSpPr>
          <p:cNvPr id="7" name="Graphic 7">
            <a:extLst>
              <a:ext uri="{FF2B5EF4-FFF2-40B4-BE49-F238E27FC236}">
                <a16:creationId xmlns:a16="http://schemas.microsoft.com/office/drawing/2014/main" id="{18BAC810-CA9D-4CCD-B9B1-2AC67BD1F2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876C8FE4-4A01-4DA7-A578-7DFF9A6D6DD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ACC78FFD-163A-4736-ADBB-607C26590BF7}"/>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452E0B40-1E06-4DA6-BB97-8D700DB1AE9A}"/>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28223AFD-C6EE-48FE-B4E5-C52CA3D9EF6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05D05A7B-C60A-4FCF-AEAC-D95FFD39877B}"/>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A03FA0EB-80D0-4B56-9E9D-0D13311D2D8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011601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2" name="Picture Placeholder 2">
            <a:extLst>
              <a:ext uri="{FF2B5EF4-FFF2-40B4-BE49-F238E27FC236}">
                <a16:creationId xmlns:a16="http://schemas.microsoft.com/office/drawing/2014/main" id="{87CF14B4-D235-4187-BA43-FF8C54E5D4D4}"/>
              </a:ext>
            </a:extLst>
          </p:cNvPr>
          <p:cNvSpPr>
            <a:spLocks noGrp="1"/>
          </p:cNvSpPr>
          <p:nvPr>
            <p:ph type="pic" sz="quarter" idx="14"/>
          </p:nvPr>
        </p:nvSpPr>
        <p:spPr>
          <a:xfrm>
            <a:off x="8040688" y="0"/>
            <a:ext cx="4151312" cy="685800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818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AVADO_Text_Large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15E2B9-E6C9-4F61-A60C-C242F074981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7" name="Graphic 7">
            <a:extLst>
              <a:ext uri="{FF2B5EF4-FFF2-40B4-BE49-F238E27FC236}">
                <a16:creationId xmlns:a16="http://schemas.microsoft.com/office/drawing/2014/main" id="{2CD02D73-9DA7-43F5-998B-674B240D0796}"/>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11C520EC-2B46-467C-AA3B-2CFCBE1D9A6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DFC78CF9-DEFF-4F55-91B4-B621C0044CA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0" name="Freeform: Shape 9">
              <a:extLst>
                <a:ext uri="{FF2B5EF4-FFF2-40B4-BE49-F238E27FC236}">
                  <a16:creationId xmlns:a16="http://schemas.microsoft.com/office/drawing/2014/main" id="{99115B6F-009B-4C5B-960B-0AC55D74BB20}"/>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98F3A9D3-C766-4341-93A8-AEBCD0B2BD6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6E1FD206-C965-41A0-A31D-95C60059F74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FA5D5300-A6BF-4F88-A87E-960C5685B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6" name="Title 3">
            <a:extLst>
              <a:ext uri="{FF2B5EF4-FFF2-40B4-BE49-F238E27FC236}">
                <a16:creationId xmlns:a16="http://schemas.microsoft.com/office/drawing/2014/main" id="{5FBD68A6-9F58-46FB-860B-AA41F9DB6DCC}"/>
              </a:ext>
            </a:extLst>
          </p:cNvPr>
          <p:cNvSpPr>
            <a:spLocks noGrp="1"/>
          </p:cNvSpPr>
          <p:nvPr>
            <p:ph type="title" hasCustomPrompt="1"/>
          </p:nvPr>
        </p:nvSpPr>
        <p:spPr>
          <a:xfrm>
            <a:off x="515937" y="557525"/>
            <a:ext cx="5472111"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title style</a:t>
            </a:r>
          </a:p>
        </p:txBody>
      </p:sp>
      <p:sp>
        <p:nvSpPr>
          <p:cNvPr id="16" name="Text Placeholder 4">
            <a:extLst>
              <a:ext uri="{FF2B5EF4-FFF2-40B4-BE49-F238E27FC236}">
                <a16:creationId xmlns:a16="http://schemas.microsoft.com/office/drawing/2014/main" id="{C5864E80-8EB3-4000-8AF2-A711837DF732}"/>
              </a:ext>
            </a:extLst>
          </p:cNvPr>
          <p:cNvSpPr>
            <a:spLocks noGrp="1"/>
          </p:cNvSpPr>
          <p:nvPr>
            <p:ph type="body" sz="quarter" idx="11" hasCustomPrompt="1"/>
          </p:nvPr>
        </p:nvSpPr>
        <p:spPr>
          <a:xfrm>
            <a:off x="515939" y="1436495"/>
            <a:ext cx="547211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2">
            <a:extLst>
              <a:ext uri="{FF2B5EF4-FFF2-40B4-BE49-F238E27FC236}">
                <a16:creationId xmlns:a16="http://schemas.microsoft.com/office/drawing/2014/main" id="{7D268ACE-4A07-42B1-B8A7-C2CB1EA5661B}"/>
              </a:ext>
            </a:extLst>
          </p:cNvPr>
          <p:cNvSpPr>
            <a:spLocks noGrp="1"/>
          </p:cNvSpPr>
          <p:nvPr>
            <p:ph type="pic" sz="quarter" idx="12"/>
          </p:nvPr>
        </p:nvSpPr>
        <p:spPr>
          <a:xfrm>
            <a:off x="6388111" y="-9939"/>
            <a:ext cx="5803890" cy="6887396"/>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890" h="6887396">
                <a:moveTo>
                  <a:pt x="510061" y="0"/>
                </a:moveTo>
                <a:lnTo>
                  <a:pt x="5803890" y="9940"/>
                </a:lnTo>
                <a:lnTo>
                  <a:pt x="5803890" y="6887396"/>
                </a:lnTo>
                <a:lnTo>
                  <a:pt x="4334088" y="6877457"/>
                </a:lnTo>
                <a:cubicBezTo>
                  <a:pt x="997208" y="5915582"/>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245662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VADO_Text_SmallPicture_Indi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7DC8B9-BB32-4CF6-AF06-BB8F0D2252A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6" name="Graphic 7">
            <a:extLst>
              <a:ext uri="{FF2B5EF4-FFF2-40B4-BE49-F238E27FC236}">
                <a16:creationId xmlns:a16="http://schemas.microsoft.com/office/drawing/2014/main" id="{F87EA49B-0DC3-42CB-BEC6-E6D52ED193E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8" name="Freeform: Shape 7">
              <a:extLst>
                <a:ext uri="{FF2B5EF4-FFF2-40B4-BE49-F238E27FC236}">
                  <a16:creationId xmlns:a16="http://schemas.microsoft.com/office/drawing/2014/main" id="{67D5F1C7-D4D7-41BD-88E7-79326797C02B}"/>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9" name="Freeform: Shape 8">
              <a:extLst>
                <a:ext uri="{FF2B5EF4-FFF2-40B4-BE49-F238E27FC236}">
                  <a16:creationId xmlns:a16="http://schemas.microsoft.com/office/drawing/2014/main" id="{05B1BC6A-673B-4C4D-A503-8521A8A03E10}"/>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1" name="Freeform: Shape 10">
              <a:extLst>
                <a:ext uri="{FF2B5EF4-FFF2-40B4-BE49-F238E27FC236}">
                  <a16:creationId xmlns:a16="http://schemas.microsoft.com/office/drawing/2014/main" id="{0547876C-CFAF-4715-97E1-235945F207D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CF9FC742-711F-461D-A7D4-0662989E766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6A9014D6-86F4-44DF-B94C-FBE6448B64A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F901802E-B810-468C-B2CB-0175F4B03D51}"/>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7" name="Title 3">
            <a:extLst>
              <a:ext uri="{FF2B5EF4-FFF2-40B4-BE49-F238E27FC236}">
                <a16:creationId xmlns:a16="http://schemas.microsoft.com/office/drawing/2014/main" id="{BA212616-6DA2-4A32-AEB0-9B1D3307491D}"/>
              </a:ext>
            </a:extLst>
          </p:cNvPr>
          <p:cNvSpPr>
            <a:spLocks noGrp="1"/>
          </p:cNvSpPr>
          <p:nvPr>
            <p:ph type="title" hasCustomPrompt="1"/>
          </p:nvPr>
        </p:nvSpPr>
        <p:spPr>
          <a:xfrm>
            <a:off x="515938" y="549275"/>
            <a:ext cx="7308000" cy="608174"/>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
        <p:nvSpPr>
          <p:cNvPr id="16" name="Text Placeholder 4">
            <a:extLst>
              <a:ext uri="{FF2B5EF4-FFF2-40B4-BE49-F238E27FC236}">
                <a16:creationId xmlns:a16="http://schemas.microsoft.com/office/drawing/2014/main" id="{3818A8A8-350D-4994-BE97-EA5F9F6EB73F}"/>
              </a:ext>
            </a:extLst>
          </p:cNvPr>
          <p:cNvSpPr>
            <a:spLocks noGrp="1"/>
          </p:cNvSpPr>
          <p:nvPr>
            <p:ph type="body" sz="quarter" idx="11" hasCustomPrompt="1"/>
          </p:nvPr>
        </p:nvSpPr>
        <p:spPr>
          <a:xfrm>
            <a:off x="515939" y="1436495"/>
            <a:ext cx="7308000"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1"/>
                </a:solidFill>
                <a:latin typeface="+mn-lt"/>
                <a:ea typeface="Arial" charset="0"/>
                <a:cs typeface="Arial" charset="0"/>
              </a:defRPr>
            </a:lvl1pPr>
            <a:lvl2pPr marL="0" indent="0">
              <a:lnSpc>
                <a:spcPct val="110000"/>
              </a:lnSpc>
              <a:spcBef>
                <a:spcPts val="1200"/>
              </a:spcBef>
              <a:buFont typeface="Arial" charset="0"/>
              <a:buNone/>
              <a:defRPr sz="2000" b="1" i="0">
                <a:solidFill>
                  <a:schemeClr val="accent2"/>
                </a:solidFill>
                <a:latin typeface="+mn-lt"/>
                <a:ea typeface="Arial" charset="0"/>
                <a:cs typeface="Arial" charset="0"/>
              </a:defRPr>
            </a:lvl2pPr>
            <a:lvl3pPr marL="7937" indent="0">
              <a:lnSpc>
                <a:spcPct val="110000"/>
              </a:lnSpc>
              <a:spcBef>
                <a:spcPts val="1200"/>
              </a:spcBef>
              <a:buNone/>
              <a:defRPr sz="2000" b="0" i="0">
                <a:solidFill>
                  <a:schemeClr val="bg1"/>
                </a:solidFill>
                <a:latin typeface="+mn-lt"/>
                <a:ea typeface="Arial" charset="0"/>
                <a:cs typeface="Arial" charset="0"/>
              </a:defRPr>
            </a:lvl3pPr>
            <a:lvl4pPr marL="149225" indent="212725">
              <a:lnSpc>
                <a:spcPct val="110000"/>
              </a:lnSpc>
              <a:spcBef>
                <a:spcPts val="1200"/>
              </a:spcBef>
              <a:buClr>
                <a:srgbClr val="F6F7FB"/>
              </a:buClr>
              <a:buFont typeface="Arial" panose="020B0604020202020204" pitchFamily="34" charset="0"/>
              <a:buChar char="•"/>
              <a:defRPr sz="1800" b="0" i="0">
                <a:solidFill>
                  <a:schemeClr val="bg1"/>
                </a:solidFill>
                <a:latin typeface="+mn-lt"/>
                <a:ea typeface="Arial" charset="0"/>
                <a:cs typeface="Arial" charset="0"/>
              </a:defRPr>
            </a:lvl4pPr>
            <a:lvl5pPr marL="630238" indent="266700">
              <a:lnSpc>
                <a:spcPct val="110000"/>
              </a:lnSpc>
              <a:spcBef>
                <a:spcPts val="1200"/>
              </a:spcBef>
              <a:buClr>
                <a:srgbClr val="F6F7FB"/>
              </a:buClr>
              <a:buFont typeface="Arial" panose="020B0604020202020204" pitchFamily="34" charset="0"/>
              <a:buChar char="–"/>
              <a:defRPr sz="1600" b="0" i="0">
                <a:solidFill>
                  <a:schemeClr val="bg1"/>
                </a:solidFill>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2">
            <a:extLst>
              <a:ext uri="{FF2B5EF4-FFF2-40B4-BE49-F238E27FC236}">
                <a16:creationId xmlns:a16="http://schemas.microsoft.com/office/drawing/2014/main" id="{24FBDFF2-F780-457B-A457-3E107084BA25}"/>
              </a:ext>
            </a:extLst>
          </p:cNvPr>
          <p:cNvSpPr>
            <a:spLocks noGrp="1"/>
          </p:cNvSpPr>
          <p:nvPr>
            <p:ph type="pic" sz="quarter" idx="12"/>
          </p:nvPr>
        </p:nvSpPr>
        <p:spPr>
          <a:xfrm>
            <a:off x="8040687" y="-9940"/>
            <a:ext cx="4150950" cy="6889983"/>
          </a:xfrm>
          <a:custGeom>
            <a:avLst/>
            <a:gdLst>
              <a:gd name="connsiteX0" fmla="*/ 0 w 5800725"/>
              <a:gd name="connsiteY0" fmla="*/ 0 h 6858000"/>
              <a:gd name="connsiteX1" fmla="*/ 5800725 w 5800725"/>
              <a:gd name="connsiteY1" fmla="*/ 0 h 6858000"/>
              <a:gd name="connsiteX2" fmla="*/ 5800725 w 5800725"/>
              <a:gd name="connsiteY2" fmla="*/ 6858000 h 6858000"/>
              <a:gd name="connsiteX3" fmla="*/ 0 w 5800725"/>
              <a:gd name="connsiteY3" fmla="*/ 6858000 h 6858000"/>
              <a:gd name="connsiteX4" fmla="*/ 0 w 5800725"/>
              <a:gd name="connsiteY4" fmla="*/ 0 h 6858000"/>
              <a:gd name="connsiteX0" fmla="*/ 414 w 5801139"/>
              <a:gd name="connsiteY0" fmla="*/ 0 h 6858000"/>
              <a:gd name="connsiteX1" fmla="*/ 5801139 w 5801139"/>
              <a:gd name="connsiteY1" fmla="*/ 0 h 6858000"/>
              <a:gd name="connsiteX2" fmla="*/ 5801139 w 5801139"/>
              <a:gd name="connsiteY2" fmla="*/ 6858000 h 6858000"/>
              <a:gd name="connsiteX3" fmla="*/ 414 w 5801139"/>
              <a:gd name="connsiteY3" fmla="*/ 6858000 h 6858000"/>
              <a:gd name="connsiteX4" fmla="*/ 0 w 5801139"/>
              <a:gd name="connsiteY4" fmla="*/ 2206487 h 6858000"/>
              <a:gd name="connsiteX5" fmla="*/ 414 w 5801139"/>
              <a:gd name="connsiteY5" fmla="*/ 0 h 6858000"/>
              <a:gd name="connsiteX0" fmla="*/ 507310 w 5801139"/>
              <a:gd name="connsiteY0" fmla="*/ 0 h 6867940"/>
              <a:gd name="connsiteX1" fmla="*/ 5801139 w 5801139"/>
              <a:gd name="connsiteY1" fmla="*/ 9940 h 6867940"/>
              <a:gd name="connsiteX2" fmla="*/ 5801139 w 5801139"/>
              <a:gd name="connsiteY2" fmla="*/ 6867940 h 6867940"/>
              <a:gd name="connsiteX3" fmla="*/ 414 w 5801139"/>
              <a:gd name="connsiteY3" fmla="*/ 6867940 h 6867940"/>
              <a:gd name="connsiteX4" fmla="*/ 0 w 5801139"/>
              <a:gd name="connsiteY4" fmla="*/ 2216427 h 6867940"/>
              <a:gd name="connsiteX5" fmla="*/ 507310 w 5801139"/>
              <a:gd name="connsiteY5" fmla="*/ 0 h 6867940"/>
              <a:gd name="connsiteX0" fmla="*/ 507310 w 5801139"/>
              <a:gd name="connsiteY0" fmla="*/ 0 h 6867940"/>
              <a:gd name="connsiteX1" fmla="*/ 5801139 w 5801139"/>
              <a:gd name="connsiteY1" fmla="*/ 9940 h 6867940"/>
              <a:gd name="connsiteX2" fmla="*/ 5801139 w 5801139"/>
              <a:gd name="connsiteY2" fmla="*/ 6867940 h 6867940"/>
              <a:gd name="connsiteX3" fmla="*/ 4214605 w 5801139"/>
              <a:gd name="connsiteY3" fmla="*/ 6858001 h 6867940"/>
              <a:gd name="connsiteX4" fmla="*/ 0 w 5801139"/>
              <a:gd name="connsiteY4" fmla="*/ 2216427 h 6867940"/>
              <a:gd name="connsiteX5" fmla="*/ 507310 w 5801139"/>
              <a:gd name="connsiteY5" fmla="*/ 0 h 6867940"/>
              <a:gd name="connsiteX0" fmla="*/ 874181 w 6168010"/>
              <a:gd name="connsiteY0" fmla="*/ 0 h 6867940"/>
              <a:gd name="connsiteX1" fmla="*/ 6168010 w 6168010"/>
              <a:gd name="connsiteY1" fmla="*/ 9940 h 6867940"/>
              <a:gd name="connsiteX2" fmla="*/ 6168010 w 6168010"/>
              <a:gd name="connsiteY2" fmla="*/ 6867940 h 6867940"/>
              <a:gd name="connsiteX3" fmla="*/ 4581476 w 6168010"/>
              <a:gd name="connsiteY3" fmla="*/ 6858001 h 6867940"/>
              <a:gd name="connsiteX4" fmla="*/ 366871 w 6168010"/>
              <a:gd name="connsiteY4" fmla="*/ 2216427 h 6867940"/>
              <a:gd name="connsiteX5" fmla="*/ 874181 w 6168010"/>
              <a:gd name="connsiteY5" fmla="*/ 0 h 6867940"/>
              <a:gd name="connsiteX0" fmla="*/ 700652 w 5994481"/>
              <a:gd name="connsiteY0" fmla="*/ 183266 h 7051206"/>
              <a:gd name="connsiteX1" fmla="*/ 5994481 w 5994481"/>
              <a:gd name="connsiteY1" fmla="*/ 193206 h 7051206"/>
              <a:gd name="connsiteX2" fmla="*/ 5994481 w 5994481"/>
              <a:gd name="connsiteY2" fmla="*/ 7051206 h 7051206"/>
              <a:gd name="connsiteX3" fmla="*/ 4407947 w 5994481"/>
              <a:gd name="connsiteY3" fmla="*/ 7041267 h 7051206"/>
              <a:gd name="connsiteX4" fmla="*/ 193342 w 5994481"/>
              <a:gd name="connsiteY4" fmla="*/ 2399693 h 7051206"/>
              <a:gd name="connsiteX5" fmla="*/ 700652 w 5994481"/>
              <a:gd name="connsiteY5" fmla="*/ 183266 h 7051206"/>
              <a:gd name="connsiteX0" fmla="*/ 656158 w 5949987"/>
              <a:gd name="connsiteY0" fmla="*/ 0 h 6867940"/>
              <a:gd name="connsiteX1" fmla="*/ 5949987 w 5949987"/>
              <a:gd name="connsiteY1" fmla="*/ 9940 h 6867940"/>
              <a:gd name="connsiteX2" fmla="*/ 5949987 w 5949987"/>
              <a:gd name="connsiteY2" fmla="*/ 6867940 h 6867940"/>
              <a:gd name="connsiteX3" fmla="*/ 4363453 w 5949987"/>
              <a:gd name="connsiteY3" fmla="*/ 6858001 h 6867940"/>
              <a:gd name="connsiteX4" fmla="*/ 228361 w 5949987"/>
              <a:gd name="connsiteY4" fmla="*/ 3081131 h 6867940"/>
              <a:gd name="connsiteX5" fmla="*/ 656158 w 5949987"/>
              <a:gd name="connsiteY5" fmla="*/ 0 h 6867940"/>
              <a:gd name="connsiteX0" fmla="*/ 648424 w 5942253"/>
              <a:gd name="connsiteY0" fmla="*/ 0 h 6867940"/>
              <a:gd name="connsiteX1" fmla="*/ 5942253 w 5942253"/>
              <a:gd name="connsiteY1" fmla="*/ 9940 h 6867940"/>
              <a:gd name="connsiteX2" fmla="*/ 5942253 w 5942253"/>
              <a:gd name="connsiteY2" fmla="*/ 6867940 h 6867940"/>
              <a:gd name="connsiteX3" fmla="*/ 4355719 w 5942253"/>
              <a:gd name="connsiteY3" fmla="*/ 6858001 h 6867940"/>
              <a:gd name="connsiteX4" fmla="*/ 220627 w 5942253"/>
              <a:gd name="connsiteY4" fmla="*/ 3081131 h 6867940"/>
              <a:gd name="connsiteX5" fmla="*/ 648424 w 5942253"/>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86576 w 5880405"/>
              <a:gd name="connsiteY0" fmla="*/ 0 h 6867940"/>
              <a:gd name="connsiteX1" fmla="*/ 5880405 w 5880405"/>
              <a:gd name="connsiteY1" fmla="*/ 9940 h 6867940"/>
              <a:gd name="connsiteX2" fmla="*/ 5880405 w 5880405"/>
              <a:gd name="connsiteY2" fmla="*/ 6867940 h 6867940"/>
              <a:gd name="connsiteX3" fmla="*/ 4293871 w 5880405"/>
              <a:gd name="connsiteY3" fmla="*/ 6858001 h 6867940"/>
              <a:gd name="connsiteX4" fmla="*/ 158779 w 5880405"/>
              <a:gd name="connsiteY4" fmla="*/ 3081131 h 6867940"/>
              <a:gd name="connsiteX5" fmla="*/ 586576 w 5880405"/>
              <a:gd name="connsiteY5" fmla="*/ 0 h 6867940"/>
              <a:gd name="connsiteX0" fmla="*/ 517760 w 5811589"/>
              <a:gd name="connsiteY0" fmla="*/ 0 h 6867940"/>
              <a:gd name="connsiteX1" fmla="*/ 5811589 w 5811589"/>
              <a:gd name="connsiteY1" fmla="*/ 9940 h 6867940"/>
              <a:gd name="connsiteX2" fmla="*/ 5811589 w 5811589"/>
              <a:gd name="connsiteY2" fmla="*/ 6867940 h 6867940"/>
              <a:gd name="connsiteX3" fmla="*/ 4225055 w 5811589"/>
              <a:gd name="connsiteY3" fmla="*/ 6858001 h 6867940"/>
              <a:gd name="connsiteX4" fmla="*/ 89963 w 5811589"/>
              <a:gd name="connsiteY4" fmla="*/ 3081131 h 6867940"/>
              <a:gd name="connsiteX5" fmla="*/ 517760 w 5811589"/>
              <a:gd name="connsiteY5" fmla="*/ 0 h 686794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7760 w 5811589"/>
              <a:gd name="connsiteY0" fmla="*/ 0 h 7541920"/>
              <a:gd name="connsiteX1" fmla="*/ 5811589 w 5811589"/>
              <a:gd name="connsiteY1" fmla="*/ 9940 h 7541920"/>
              <a:gd name="connsiteX2" fmla="*/ 5811589 w 5811589"/>
              <a:gd name="connsiteY2" fmla="*/ 6867940 h 7541920"/>
              <a:gd name="connsiteX3" fmla="*/ 4225055 w 5811589"/>
              <a:gd name="connsiteY3" fmla="*/ 6858001 h 7541920"/>
              <a:gd name="connsiteX4" fmla="*/ 89963 w 5811589"/>
              <a:gd name="connsiteY4" fmla="*/ 3081131 h 7541920"/>
              <a:gd name="connsiteX5" fmla="*/ 517760 w 5811589"/>
              <a:gd name="connsiteY5" fmla="*/ 0 h 7541920"/>
              <a:gd name="connsiteX0" fmla="*/ 510061 w 5803890"/>
              <a:gd name="connsiteY0" fmla="*/ 0 h 7541920"/>
              <a:gd name="connsiteX1" fmla="*/ 5803890 w 5803890"/>
              <a:gd name="connsiteY1" fmla="*/ 9940 h 7541920"/>
              <a:gd name="connsiteX2" fmla="*/ 5803890 w 5803890"/>
              <a:gd name="connsiteY2" fmla="*/ 6867940 h 7541920"/>
              <a:gd name="connsiteX3" fmla="*/ 4217356 w 5803890"/>
              <a:gd name="connsiteY3" fmla="*/ 6858001 h 7541920"/>
              <a:gd name="connsiteX4" fmla="*/ 82264 w 5803890"/>
              <a:gd name="connsiteY4" fmla="*/ 3081131 h 7541920"/>
              <a:gd name="connsiteX5" fmla="*/ 510061 w 5803890"/>
              <a:gd name="connsiteY5" fmla="*/ 0 h 7541920"/>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534302"/>
              <a:gd name="connsiteX1" fmla="*/ 5803890 w 5803890"/>
              <a:gd name="connsiteY1" fmla="*/ 9940 h 7534302"/>
              <a:gd name="connsiteX2" fmla="*/ 5803890 w 5803890"/>
              <a:gd name="connsiteY2" fmla="*/ 6867940 h 7534302"/>
              <a:gd name="connsiteX3" fmla="*/ 4256267 w 5803890"/>
              <a:gd name="connsiteY3" fmla="*/ 6838546 h 7534302"/>
              <a:gd name="connsiteX4" fmla="*/ 82264 w 5803890"/>
              <a:gd name="connsiteY4" fmla="*/ 3081131 h 7534302"/>
              <a:gd name="connsiteX5" fmla="*/ 510061 w 5803890"/>
              <a:gd name="connsiteY5" fmla="*/ 0 h 7534302"/>
              <a:gd name="connsiteX0" fmla="*/ 510061 w 5803890"/>
              <a:gd name="connsiteY0" fmla="*/ 0 h 7382512"/>
              <a:gd name="connsiteX1" fmla="*/ 5803890 w 5803890"/>
              <a:gd name="connsiteY1" fmla="*/ 9940 h 7382512"/>
              <a:gd name="connsiteX2" fmla="*/ 5803890 w 5803890"/>
              <a:gd name="connsiteY2" fmla="*/ 6867940 h 7382512"/>
              <a:gd name="connsiteX3" fmla="*/ 4256267 w 5803890"/>
              <a:gd name="connsiteY3" fmla="*/ 6838546 h 7382512"/>
              <a:gd name="connsiteX4" fmla="*/ 82264 w 5803890"/>
              <a:gd name="connsiteY4" fmla="*/ 3081131 h 7382512"/>
              <a:gd name="connsiteX5" fmla="*/ 510061 w 5803890"/>
              <a:gd name="connsiteY5" fmla="*/ 0 h 7382512"/>
              <a:gd name="connsiteX0" fmla="*/ 510061 w 5803890"/>
              <a:gd name="connsiteY0" fmla="*/ 0 h 7393013"/>
              <a:gd name="connsiteX1" fmla="*/ 5803890 w 5803890"/>
              <a:gd name="connsiteY1" fmla="*/ 9940 h 7393013"/>
              <a:gd name="connsiteX2" fmla="*/ 5803890 w 5803890"/>
              <a:gd name="connsiteY2" fmla="*/ 6867940 h 7393013"/>
              <a:gd name="connsiteX3" fmla="*/ 4334088 w 5803890"/>
              <a:gd name="connsiteY3" fmla="*/ 6877457 h 7393013"/>
              <a:gd name="connsiteX4" fmla="*/ 82264 w 5803890"/>
              <a:gd name="connsiteY4" fmla="*/ 3081131 h 7393013"/>
              <a:gd name="connsiteX5" fmla="*/ 510061 w 5803890"/>
              <a:gd name="connsiteY5" fmla="*/ 0 h 7393013"/>
              <a:gd name="connsiteX0" fmla="*/ 510061 w 5803890"/>
              <a:gd name="connsiteY0" fmla="*/ 0 h 6903705"/>
              <a:gd name="connsiteX1" fmla="*/ 5803890 w 5803890"/>
              <a:gd name="connsiteY1" fmla="*/ 9940 h 6903705"/>
              <a:gd name="connsiteX2" fmla="*/ 5803890 w 5803890"/>
              <a:gd name="connsiteY2" fmla="*/ 6867940 h 6903705"/>
              <a:gd name="connsiteX3" fmla="*/ 4334088 w 5803890"/>
              <a:gd name="connsiteY3" fmla="*/ 6877457 h 6903705"/>
              <a:gd name="connsiteX4" fmla="*/ 82264 w 5803890"/>
              <a:gd name="connsiteY4" fmla="*/ 3081131 h 6903705"/>
              <a:gd name="connsiteX5" fmla="*/ 510061 w 5803890"/>
              <a:gd name="connsiteY5" fmla="*/ 0 h 6903705"/>
              <a:gd name="connsiteX0" fmla="*/ 510061 w 5803890"/>
              <a:gd name="connsiteY0" fmla="*/ 0 h 6879289"/>
              <a:gd name="connsiteX1" fmla="*/ 5803890 w 5803890"/>
              <a:gd name="connsiteY1" fmla="*/ 9940 h 6879289"/>
              <a:gd name="connsiteX2" fmla="*/ 5803890 w 5803890"/>
              <a:gd name="connsiteY2" fmla="*/ 6867940 h 6879289"/>
              <a:gd name="connsiteX3" fmla="*/ 4334088 w 5803890"/>
              <a:gd name="connsiteY3" fmla="*/ 6877457 h 6879289"/>
              <a:gd name="connsiteX4" fmla="*/ 82264 w 5803890"/>
              <a:gd name="connsiteY4" fmla="*/ 3081131 h 6879289"/>
              <a:gd name="connsiteX5" fmla="*/ 510061 w 5803890"/>
              <a:gd name="connsiteY5" fmla="*/ 0 h 6879289"/>
              <a:gd name="connsiteX0" fmla="*/ 510061 w 5803890"/>
              <a:gd name="connsiteY0" fmla="*/ 0 h 6887396"/>
              <a:gd name="connsiteX1" fmla="*/ 5803890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334088 w 5803890"/>
              <a:gd name="connsiteY3" fmla="*/ 6877457 h 6887396"/>
              <a:gd name="connsiteX4" fmla="*/ 82264 w 5803890"/>
              <a:gd name="connsiteY4" fmla="*/ 3081131 h 6887396"/>
              <a:gd name="connsiteX5" fmla="*/ 510061 w 5803890"/>
              <a:gd name="connsiteY5" fmla="*/ 0 h 6887396"/>
              <a:gd name="connsiteX0" fmla="*/ 510061 w 5803890"/>
              <a:gd name="connsiteY0" fmla="*/ 0 h 6887396"/>
              <a:gd name="connsiteX1" fmla="*/ 4175507 w 5803890"/>
              <a:gd name="connsiteY1" fmla="*/ 9940 h 6887396"/>
              <a:gd name="connsiteX2" fmla="*/ 5803890 w 5803890"/>
              <a:gd name="connsiteY2" fmla="*/ 6887396 h 6887396"/>
              <a:gd name="connsiteX3" fmla="*/ 4133672 w 5803890"/>
              <a:gd name="connsiteY3" fmla="*/ 6877457 h 6887396"/>
              <a:gd name="connsiteX4" fmla="*/ 82264 w 5803890"/>
              <a:gd name="connsiteY4" fmla="*/ 3081131 h 6887396"/>
              <a:gd name="connsiteX5" fmla="*/ 510061 w 5803890"/>
              <a:gd name="connsiteY5" fmla="*/ 0 h 6887396"/>
              <a:gd name="connsiteX0" fmla="*/ 510061 w 4175507"/>
              <a:gd name="connsiteY0" fmla="*/ 0 h 6877457"/>
              <a:gd name="connsiteX1" fmla="*/ 4175507 w 4175507"/>
              <a:gd name="connsiteY1" fmla="*/ 9940 h 6877457"/>
              <a:gd name="connsiteX2" fmla="*/ 4133672 w 4175507"/>
              <a:gd name="connsiteY2" fmla="*/ 6877457 h 6877457"/>
              <a:gd name="connsiteX3" fmla="*/ 82264 w 4175507"/>
              <a:gd name="connsiteY3" fmla="*/ 3081131 h 6877457"/>
              <a:gd name="connsiteX4" fmla="*/ 510061 w 4175507"/>
              <a:gd name="connsiteY4" fmla="*/ 0 h 6877457"/>
              <a:gd name="connsiteX0" fmla="*/ 510061 w 4175507"/>
              <a:gd name="connsiteY0" fmla="*/ 0 h 6889983"/>
              <a:gd name="connsiteX1" fmla="*/ 4175507 w 4175507"/>
              <a:gd name="connsiteY1" fmla="*/ 9940 h 6889983"/>
              <a:gd name="connsiteX2" fmla="*/ 4146198 w 4175507"/>
              <a:gd name="connsiteY2" fmla="*/ 6889983 h 6889983"/>
              <a:gd name="connsiteX3" fmla="*/ 82264 w 4175507"/>
              <a:gd name="connsiteY3" fmla="*/ 3081131 h 6889983"/>
              <a:gd name="connsiteX4" fmla="*/ 510061 w 4175507"/>
              <a:gd name="connsiteY4" fmla="*/ 0 h 6889983"/>
              <a:gd name="connsiteX0" fmla="*/ 510061 w 4146198"/>
              <a:gd name="connsiteY0" fmla="*/ 0 h 6889983"/>
              <a:gd name="connsiteX1" fmla="*/ 4137929 w 4146198"/>
              <a:gd name="connsiteY1" fmla="*/ 34992 h 6889983"/>
              <a:gd name="connsiteX2" fmla="*/ 4146198 w 4146198"/>
              <a:gd name="connsiteY2" fmla="*/ 6889983 h 6889983"/>
              <a:gd name="connsiteX3" fmla="*/ 82264 w 4146198"/>
              <a:gd name="connsiteY3" fmla="*/ 3081131 h 6889983"/>
              <a:gd name="connsiteX4" fmla="*/ 510061 w 4146198"/>
              <a:gd name="connsiteY4" fmla="*/ 0 h 6889983"/>
              <a:gd name="connsiteX0" fmla="*/ 510061 w 4150950"/>
              <a:gd name="connsiteY0" fmla="*/ 0 h 6889983"/>
              <a:gd name="connsiteX1" fmla="*/ 4150455 w 4150950"/>
              <a:gd name="connsiteY1" fmla="*/ 9940 h 6889983"/>
              <a:gd name="connsiteX2" fmla="*/ 4146198 w 4150950"/>
              <a:gd name="connsiteY2" fmla="*/ 6889983 h 6889983"/>
              <a:gd name="connsiteX3" fmla="*/ 82264 w 4150950"/>
              <a:gd name="connsiteY3" fmla="*/ 3081131 h 6889983"/>
              <a:gd name="connsiteX4" fmla="*/ 510061 w 4150950"/>
              <a:gd name="connsiteY4" fmla="*/ 0 h 6889983"/>
              <a:gd name="connsiteX0" fmla="*/ 510061 w 4150950"/>
              <a:gd name="connsiteY0" fmla="*/ 0 h 6889983"/>
              <a:gd name="connsiteX1" fmla="*/ 4150455 w 4150950"/>
              <a:gd name="connsiteY1" fmla="*/ 2125 h 6889983"/>
              <a:gd name="connsiteX2" fmla="*/ 4146198 w 4150950"/>
              <a:gd name="connsiteY2" fmla="*/ 6889983 h 6889983"/>
              <a:gd name="connsiteX3" fmla="*/ 82264 w 4150950"/>
              <a:gd name="connsiteY3" fmla="*/ 3081131 h 6889983"/>
              <a:gd name="connsiteX4" fmla="*/ 510061 w 4150950"/>
              <a:gd name="connsiteY4" fmla="*/ 0 h 6889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0950" h="6889983">
                <a:moveTo>
                  <a:pt x="510061" y="0"/>
                </a:moveTo>
                <a:lnTo>
                  <a:pt x="4150455" y="2125"/>
                </a:lnTo>
                <a:cubicBezTo>
                  <a:pt x="4153211" y="2287122"/>
                  <a:pt x="4143442" y="4604986"/>
                  <a:pt x="4146198" y="6889983"/>
                </a:cubicBezTo>
                <a:cubicBezTo>
                  <a:pt x="809318" y="5928108"/>
                  <a:pt x="262402" y="3961483"/>
                  <a:pt x="82264" y="3081131"/>
                </a:cubicBezTo>
                <a:cubicBezTo>
                  <a:pt x="76589" y="2872409"/>
                  <a:pt x="-271970" y="1885263"/>
                  <a:pt x="510061" y="0"/>
                </a:cubicBezTo>
                <a:close/>
              </a:path>
            </a:pathLst>
          </a:custGeom>
          <a:solidFill>
            <a:schemeClr val="bg1"/>
          </a:solidFill>
        </p:spPr>
        <p:txBody>
          <a:bodyPr/>
          <a:lstStyle>
            <a:lvl1pPr marL="0" indent="0" algn="r">
              <a:buNone/>
              <a:defRPr sz="2000">
                <a:solidFill>
                  <a:schemeClr val="accent5"/>
                </a:solidFill>
                <a:latin typeface="+mj-lt"/>
              </a:defRPr>
            </a:lvl1pPr>
          </a:lstStyle>
          <a:p>
            <a:endParaRPr lang="en-GB"/>
          </a:p>
        </p:txBody>
      </p:sp>
    </p:spTree>
    <p:extLst>
      <p:ext uri="{BB962C8B-B14F-4D97-AF65-F5344CB8AC3E}">
        <p14:creationId xmlns:p14="http://schemas.microsoft.com/office/powerpoint/2010/main" val="6631320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VADO_FullPicture_Indigo">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5C0B915-D4AB-4C49-9D3B-A334B7A61F68}"/>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27" name="Graphic 7">
            <a:extLst>
              <a:ext uri="{FF2B5EF4-FFF2-40B4-BE49-F238E27FC236}">
                <a16:creationId xmlns:a16="http://schemas.microsoft.com/office/drawing/2014/main" id="{4AAB0AD4-331E-41D4-A90A-CB36885D1B23}"/>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8" name="Freeform: Shape 27">
              <a:extLst>
                <a:ext uri="{FF2B5EF4-FFF2-40B4-BE49-F238E27FC236}">
                  <a16:creationId xmlns:a16="http://schemas.microsoft.com/office/drawing/2014/main" id="{797E1975-E06E-48F6-B589-C1FFCA107DE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9" name="Freeform: Shape 28">
              <a:extLst>
                <a:ext uri="{FF2B5EF4-FFF2-40B4-BE49-F238E27FC236}">
                  <a16:creationId xmlns:a16="http://schemas.microsoft.com/office/drawing/2014/main" id="{1FF50F7B-90CA-4162-A4EA-64DE1D6836C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3AF62AD0-AA8F-4FC5-8B09-7E6E36BE1D5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B0957291-AC2B-4580-87A8-BA1191A06C62}"/>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92B60EDA-332B-448A-8A50-CB6D261F8B3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3" name="Freeform: Shape 32">
              <a:extLst>
                <a:ext uri="{FF2B5EF4-FFF2-40B4-BE49-F238E27FC236}">
                  <a16:creationId xmlns:a16="http://schemas.microsoft.com/office/drawing/2014/main" id="{E29FE643-83C9-442D-BD69-667F289942B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3" name="Picture Placeholder 2"/>
          <p:cNvSpPr>
            <a:spLocks noGrp="1"/>
          </p:cNvSpPr>
          <p:nvPr>
            <p:ph type="pic" sz="quarter" idx="10"/>
          </p:nvPr>
        </p:nvSpPr>
        <p:spPr>
          <a:xfrm>
            <a:off x="515938" y="549275"/>
            <a:ext cx="11160125" cy="5543549"/>
          </a:xfrm>
          <a:prstGeom prst="rect">
            <a:avLst/>
          </a:prstGeom>
          <a:solidFill>
            <a:schemeClr val="bg1"/>
          </a:solidFill>
          <a:ln>
            <a:noFill/>
          </a:ln>
        </p:spPr>
        <p:txBody>
          <a:bodyPr/>
          <a:lstStyle>
            <a:lvl1pPr marL="0" indent="0">
              <a:buNone/>
              <a:defRPr sz="2000" b="0" i="0">
                <a:solidFill>
                  <a:schemeClr val="accent5"/>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7022018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VADO_Title_FullPicture_Indig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CE8D9B-FF52-4283-A424-D22913BBB6C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6" name="Graphic 7">
            <a:extLst>
              <a:ext uri="{FF2B5EF4-FFF2-40B4-BE49-F238E27FC236}">
                <a16:creationId xmlns:a16="http://schemas.microsoft.com/office/drawing/2014/main" id="{DDAF6D30-F9B6-43D8-A57D-6E55FD9D5BBA}"/>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7" name="Freeform: Shape 16">
              <a:extLst>
                <a:ext uri="{FF2B5EF4-FFF2-40B4-BE49-F238E27FC236}">
                  <a16:creationId xmlns:a16="http://schemas.microsoft.com/office/drawing/2014/main" id="{90A2F2FD-3942-42FB-B511-268A7B0DB5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BA65EAB1-485D-49D9-B23E-02EFC49095D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527C9508-A1CB-4DC2-A833-F8895593EC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6" name="Freeform: Shape 25">
              <a:extLst>
                <a:ext uri="{FF2B5EF4-FFF2-40B4-BE49-F238E27FC236}">
                  <a16:creationId xmlns:a16="http://schemas.microsoft.com/office/drawing/2014/main" id="{898E3033-2C37-4A94-BA61-EE1CEAC3D64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7" name="Freeform: Shape 26">
              <a:extLst>
                <a:ext uri="{FF2B5EF4-FFF2-40B4-BE49-F238E27FC236}">
                  <a16:creationId xmlns:a16="http://schemas.microsoft.com/office/drawing/2014/main" id="{F7EE1441-E7F0-4384-A3BD-8917B251C88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8" name="Freeform: Shape 27">
              <a:extLst>
                <a:ext uri="{FF2B5EF4-FFF2-40B4-BE49-F238E27FC236}">
                  <a16:creationId xmlns:a16="http://schemas.microsoft.com/office/drawing/2014/main" id="{AC950A28-F0D9-4FBF-9A03-84A50958316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45A9B961-CF86-4E10-A7A8-099B024F72E1}"/>
              </a:ext>
            </a:extLst>
          </p:cNvPr>
          <p:cNvSpPr>
            <a:spLocks noGrp="1"/>
          </p:cNvSpPr>
          <p:nvPr>
            <p:ph type="pic" sz="quarter" idx="14"/>
          </p:nvPr>
        </p:nvSpPr>
        <p:spPr>
          <a:xfrm>
            <a:off x="515937" y="1436495"/>
            <a:ext cx="11160125"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0" name="Title 3">
            <a:extLst>
              <a:ext uri="{FF2B5EF4-FFF2-40B4-BE49-F238E27FC236}">
                <a16:creationId xmlns:a16="http://schemas.microsoft.com/office/drawing/2014/main" id="{FA566647-2A44-4AE6-A2FD-81F14158361C}"/>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32064783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VADO_Title_2Pictures_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5FA927-0C9A-4FBC-AF82-8B2BD0124107}"/>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14" name="Graphic 7">
            <a:extLst>
              <a:ext uri="{FF2B5EF4-FFF2-40B4-BE49-F238E27FC236}">
                <a16:creationId xmlns:a16="http://schemas.microsoft.com/office/drawing/2014/main" id="{24EB83B0-B944-41A2-8FD6-BA89A6E9B38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444227A3-A3E1-4040-AB31-DCCA13D0E37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0C5798B6-631E-4A6D-93C7-9800E497F02D}"/>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05B319E-1993-44AA-818C-9BCA78B60755}"/>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A6E6DB0A-E4E4-4D38-8816-434E602A991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8C34D2B3-00C7-42A3-97A6-447F0EF4DE5A}"/>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4824880-6035-46B2-BF06-807299E06A4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20" name="Picture Placeholder 2">
            <a:extLst>
              <a:ext uri="{FF2B5EF4-FFF2-40B4-BE49-F238E27FC236}">
                <a16:creationId xmlns:a16="http://schemas.microsoft.com/office/drawing/2014/main" id="{B9C7B0B0-B482-4590-A2BD-B685CF1BEB68}"/>
              </a:ext>
            </a:extLst>
          </p:cNvPr>
          <p:cNvSpPr>
            <a:spLocks noGrp="1"/>
          </p:cNvSpPr>
          <p:nvPr>
            <p:ph type="pic" sz="quarter" idx="14"/>
          </p:nvPr>
        </p:nvSpPr>
        <p:spPr>
          <a:xfrm>
            <a:off x="515939"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2" name="Picture Placeholder 2">
            <a:extLst>
              <a:ext uri="{FF2B5EF4-FFF2-40B4-BE49-F238E27FC236}">
                <a16:creationId xmlns:a16="http://schemas.microsoft.com/office/drawing/2014/main" id="{DA8F814D-B946-43CB-80A9-15227E3C24B3}"/>
              </a:ext>
            </a:extLst>
          </p:cNvPr>
          <p:cNvSpPr>
            <a:spLocks noGrp="1"/>
          </p:cNvSpPr>
          <p:nvPr>
            <p:ph type="pic" sz="quarter" idx="16"/>
          </p:nvPr>
        </p:nvSpPr>
        <p:spPr>
          <a:xfrm>
            <a:off x="6203951" y="1436495"/>
            <a:ext cx="5472111"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0" name="Title 3">
            <a:extLst>
              <a:ext uri="{FF2B5EF4-FFF2-40B4-BE49-F238E27FC236}">
                <a16:creationId xmlns:a16="http://schemas.microsoft.com/office/drawing/2014/main" id="{B6E0FFF8-D925-46FE-BB94-B91E41518681}"/>
              </a:ext>
            </a:extLst>
          </p:cNvPr>
          <p:cNvSpPr>
            <a:spLocks noGrp="1"/>
          </p:cNvSpPr>
          <p:nvPr>
            <p:ph type="title" hasCustomPrompt="1"/>
          </p:nvPr>
        </p:nvSpPr>
        <p:spPr>
          <a:xfrm>
            <a:off x="515937" y="557525"/>
            <a:ext cx="11160125"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2625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VADO_Title_3Pictures_Indigo">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7296A21-BDEB-467D-8CF4-D955C911ED5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nvGrpSpPr>
          <p:cNvPr id="34" name="Graphic 7">
            <a:extLst>
              <a:ext uri="{FF2B5EF4-FFF2-40B4-BE49-F238E27FC236}">
                <a16:creationId xmlns:a16="http://schemas.microsoft.com/office/drawing/2014/main" id="{162F0708-63BF-4350-BADD-BF811214B74F}"/>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5" name="Freeform: Shape 34">
              <a:extLst>
                <a:ext uri="{FF2B5EF4-FFF2-40B4-BE49-F238E27FC236}">
                  <a16:creationId xmlns:a16="http://schemas.microsoft.com/office/drawing/2014/main" id="{6E9652E9-A97D-4271-84D8-7A60BADE1E89}"/>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6" name="Freeform: Shape 35">
              <a:extLst>
                <a:ext uri="{FF2B5EF4-FFF2-40B4-BE49-F238E27FC236}">
                  <a16:creationId xmlns:a16="http://schemas.microsoft.com/office/drawing/2014/main" id="{8F1C3DED-2A5F-4496-AA10-5F43C765FB6A}"/>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7" name="Freeform: Shape 36">
              <a:extLst>
                <a:ext uri="{FF2B5EF4-FFF2-40B4-BE49-F238E27FC236}">
                  <a16:creationId xmlns:a16="http://schemas.microsoft.com/office/drawing/2014/main" id="{4FCDA263-9A9E-4376-8EC5-3937402FBAB3}"/>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8" name="Freeform: Shape 37">
              <a:extLst>
                <a:ext uri="{FF2B5EF4-FFF2-40B4-BE49-F238E27FC236}">
                  <a16:creationId xmlns:a16="http://schemas.microsoft.com/office/drawing/2014/main" id="{5C8CF4C5-E000-48DA-AC86-350E4CB88043}"/>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9" name="Freeform: Shape 38">
              <a:extLst>
                <a:ext uri="{FF2B5EF4-FFF2-40B4-BE49-F238E27FC236}">
                  <a16:creationId xmlns:a16="http://schemas.microsoft.com/office/drawing/2014/main" id="{C5FC267B-83B6-4956-A783-41FEFD91E850}"/>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97B8C135-8383-491A-BCFA-328BDBD92B7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5" name="Picture Placeholder 2">
            <a:extLst>
              <a:ext uri="{FF2B5EF4-FFF2-40B4-BE49-F238E27FC236}">
                <a16:creationId xmlns:a16="http://schemas.microsoft.com/office/drawing/2014/main" id="{57A3BE56-9F23-4CFB-8AC7-68544802AB9E}"/>
              </a:ext>
            </a:extLst>
          </p:cNvPr>
          <p:cNvSpPr>
            <a:spLocks noGrp="1"/>
          </p:cNvSpPr>
          <p:nvPr>
            <p:ph type="pic" sz="quarter" idx="14"/>
          </p:nvPr>
        </p:nvSpPr>
        <p:spPr>
          <a:xfrm>
            <a:off x="515938" y="1436495"/>
            <a:ext cx="3492000" cy="4656330"/>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5" name="Picture Placeholder 2">
            <a:extLst>
              <a:ext uri="{FF2B5EF4-FFF2-40B4-BE49-F238E27FC236}">
                <a16:creationId xmlns:a16="http://schemas.microsoft.com/office/drawing/2014/main" id="{351337DB-CCB8-4906-8190-42D850E9CC5A}"/>
              </a:ext>
            </a:extLst>
          </p:cNvPr>
          <p:cNvSpPr>
            <a:spLocks noGrp="1"/>
          </p:cNvSpPr>
          <p:nvPr>
            <p:ph type="pic" sz="quarter" idx="16"/>
          </p:nvPr>
        </p:nvSpPr>
        <p:spPr>
          <a:xfrm>
            <a:off x="4350000"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27" name="Picture Placeholder 2">
            <a:extLst>
              <a:ext uri="{FF2B5EF4-FFF2-40B4-BE49-F238E27FC236}">
                <a16:creationId xmlns:a16="http://schemas.microsoft.com/office/drawing/2014/main" id="{EBA4784A-8198-4DB6-9B4C-3B099FD24F68}"/>
              </a:ext>
            </a:extLst>
          </p:cNvPr>
          <p:cNvSpPr>
            <a:spLocks noGrp="1"/>
          </p:cNvSpPr>
          <p:nvPr>
            <p:ph type="pic" sz="quarter" idx="18"/>
          </p:nvPr>
        </p:nvSpPr>
        <p:spPr>
          <a:xfrm>
            <a:off x="8184063" y="1436495"/>
            <a:ext cx="3492000" cy="4656329"/>
          </a:xfrm>
          <a:prstGeom prst="rect">
            <a:avLst/>
          </a:prstGeom>
          <a:solidFill>
            <a:schemeClr val="bg1"/>
          </a:solidFill>
        </p:spPr>
        <p:txBody>
          <a:bodyPr/>
          <a:lstStyle>
            <a:lvl1pPr marL="0" indent="0">
              <a:buNone/>
              <a:defRPr sz="2000" b="0" i="0">
                <a:solidFill>
                  <a:schemeClr val="accent5"/>
                </a:solidFill>
                <a:latin typeface="+mj-lt"/>
                <a:ea typeface="Arial" charset="0"/>
                <a:cs typeface="Arial" charset="0"/>
              </a:defRPr>
            </a:lvl1pPr>
          </a:lstStyle>
          <a:p>
            <a:endParaRPr lang="en-US"/>
          </a:p>
        </p:txBody>
      </p:sp>
      <p:sp>
        <p:nvSpPr>
          <p:cNvPr id="32" name="Title 3">
            <a:extLst>
              <a:ext uri="{FF2B5EF4-FFF2-40B4-BE49-F238E27FC236}">
                <a16:creationId xmlns:a16="http://schemas.microsoft.com/office/drawing/2014/main" id="{26945728-E62A-4296-98E8-91383B583EEE}"/>
              </a:ext>
            </a:extLst>
          </p:cNvPr>
          <p:cNvSpPr>
            <a:spLocks noGrp="1"/>
          </p:cNvSpPr>
          <p:nvPr>
            <p:ph type="title" hasCustomPrompt="1"/>
          </p:nvPr>
        </p:nvSpPr>
        <p:spPr>
          <a:xfrm>
            <a:off x="515939" y="557525"/>
            <a:ext cx="11160124" cy="586800"/>
          </a:xfrm>
          <a:prstGeom prst="rect">
            <a:avLst/>
          </a:prstGeom>
        </p:spPr>
        <p:txBody>
          <a:bodyPr lIns="0" tIns="0" rIns="0" bIns="0" anchor="t" anchorCtr="0"/>
          <a:lstStyle>
            <a:lvl1pPr>
              <a:lnSpc>
                <a:spcPct val="100000"/>
              </a:lnSpc>
              <a:defRPr sz="3600" b="1" i="0" cap="none" spc="0" baseline="0">
                <a:solidFill>
                  <a:schemeClr val="bg1"/>
                </a:solidFill>
                <a:latin typeface="+mn-lt"/>
                <a:ea typeface="Arial" charset="0"/>
                <a:cs typeface="Arial" charset="0"/>
              </a:defRPr>
            </a:lvl1pPr>
          </a:lstStyle>
          <a:p>
            <a:r>
              <a:rPr lang="en-US"/>
              <a:t>Click to edit master title style</a:t>
            </a:r>
          </a:p>
        </p:txBody>
      </p:sp>
    </p:spTree>
    <p:extLst>
      <p:ext uri="{BB962C8B-B14F-4D97-AF65-F5344CB8AC3E}">
        <p14:creationId xmlns:p14="http://schemas.microsoft.com/office/powerpoint/2010/main" val="7878972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VADO_Back_Whit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A47666B-5377-4B96-B21A-CB2319A9EEE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phic 15">
            <a:extLst>
              <a:ext uri="{FF2B5EF4-FFF2-40B4-BE49-F238E27FC236}">
                <a16:creationId xmlns:a16="http://schemas.microsoft.com/office/drawing/2014/main" id="{108C40AB-BB53-4339-8CA0-00464980E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20509395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VADO_Back_Indigo">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BFD6334F-03CA-44E3-9C6F-0CB1B73BB4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5117545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VADO_Back_Teal">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1B4AC1D4-415C-498D-9CD6-2CBCF8798D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grpSp>
        <p:nvGrpSpPr>
          <p:cNvPr id="9" name="Graphic 7">
            <a:extLst>
              <a:ext uri="{FF2B5EF4-FFF2-40B4-BE49-F238E27FC236}">
                <a16:creationId xmlns:a16="http://schemas.microsoft.com/office/drawing/2014/main" id="{28927DAB-333E-4A83-A734-C507318409E7}"/>
              </a:ext>
            </a:extLst>
          </p:cNvPr>
          <p:cNvGrpSpPr/>
          <p:nvPr/>
        </p:nvGrpSpPr>
        <p:grpSpPr>
          <a:xfrm>
            <a:off x="2424765" y="3603259"/>
            <a:ext cx="2376304" cy="843429"/>
            <a:chOff x="1274295" y="2748477"/>
            <a:chExt cx="3428314" cy="1216822"/>
          </a:xfrm>
          <a:solidFill>
            <a:schemeClr val="accent1"/>
          </a:solidFill>
        </p:grpSpPr>
        <p:sp>
          <p:nvSpPr>
            <p:cNvPr id="10" name="Freeform: Shape 9">
              <a:extLst>
                <a:ext uri="{FF2B5EF4-FFF2-40B4-BE49-F238E27FC236}">
                  <a16:creationId xmlns:a16="http://schemas.microsoft.com/office/drawing/2014/main" id="{F4CA1043-A24C-49F2-BB4C-C22B9AD6342D}"/>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11" name="Freeform: Shape 10">
              <a:extLst>
                <a:ext uri="{FF2B5EF4-FFF2-40B4-BE49-F238E27FC236}">
                  <a16:creationId xmlns:a16="http://schemas.microsoft.com/office/drawing/2014/main" id="{6A613603-9A20-45AA-BD6D-BDC56F6A0A74}"/>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2" name="Freeform: Shape 11">
              <a:extLst>
                <a:ext uri="{FF2B5EF4-FFF2-40B4-BE49-F238E27FC236}">
                  <a16:creationId xmlns:a16="http://schemas.microsoft.com/office/drawing/2014/main" id="{7A162744-E880-464C-9BE4-20C84E3D0E2D}"/>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3" name="Freeform: Shape 12">
              <a:extLst>
                <a:ext uri="{FF2B5EF4-FFF2-40B4-BE49-F238E27FC236}">
                  <a16:creationId xmlns:a16="http://schemas.microsoft.com/office/drawing/2014/main" id="{7131913B-BCC1-4637-A7AB-F906CF094B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83C5DFA0-867B-4508-AC7E-FBA113B23D9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7CF9E6EC-1F4B-4931-BE84-D0A8F8D4F5A2}"/>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spTree>
    <p:extLst>
      <p:ext uri="{BB962C8B-B14F-4D97-AF65-F5344CB8AC3E}">
        <p14:creationId xmlns:p14="http://schemas.microsoft.com/office/powerpoint/2010/main" val="3751798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RCH_Cover_Indigo">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292F012D-F741-40B4-9481-E3D03FB2D1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spc="0"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1600" b="1" spc="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3" name="Graphic 15">
            <a:extLst>
              <a:ext uri="{FF2B5EF4-FFF2-40B4-BE49-F238E27FC236}">
                <a16:creationId xmlns:a16="http://schemas.microsoft.com/office/drawing/2014/main" id="{F7C2544F-1150-49E1-B361-49011FBCA853}"/>
              </a:ext>
            </a:extLst>
          </p:cNvPr>
          <p:cNvGrpSpPr/>
          <p:nvPr/>
        </p:nvGrpSpPr>
        <p:grpSpPr>
          <a:xfrm>
            <a:off x="1274078" y="2754928"/>
            <a:ext cx="2929720" cy="1214963"/>
            <a:chOff x="1274078" y="2754928"/>
            <a:chExt cx="2929720" cy="1214963"/>
          </a:xfrm>
          <a:solidFill>
            <a:schemeClr val="accent1"/>
          </a:solidFill>
        </p:grpSpPr>
        <p:grpSp>
          <p:nvGrpSpPr>
            <p:cNvPr id="7" name="Graphic 15">
              <a:extLst>
                <a:ext uri="{FF2B5EF4-FFF2-40B4-BE49-F238E27FC236}">
                  <a16:creationId xmlns:a16="http://schemas.microsoft.com/office/drawing/2014/main" id="{F7C2544F-1150-49E1-B361-49011FBCA853}"/>
                </a:ext>
              </a:extLst>
            </p:cNvPr>
            <p:cNvGrpSpPr/>
            <p:nvPr/>
          </p:nvGrpSpPr>
          <p:grpSpPr>
            <a:xfrm>
              <a:off x="2450688" y="3622299"/>
              <a:ext cx="1753110" cy="219483"/>
              <a:chOff x="2450688" y="3622299"/>
              <a:chExt cx="1753110" cy="219483"/>
            </a:xfrm>
            <a:solidFill>
              <a:srgbClr val="463977"/>
            </a:solidFill>
          </p:grpSpPr>
          <p:sp>
            <p:nvSpPr>
              <p:cNvPr id="8" name="Freeform: Shape 7">
                <a:extLst>
                  <a:ext uri="{FF2B5EF4-FFF2-40B4-BE49-F238E27FC236}">
                    <a16:creationId xmlns:a16="http://schemas.microsoft.com/office/drawing/2014/main" id="{8E061BB5-0C82-4353-ABA1-144AEC03DE33}"/>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5195E6F-EBF0-42DB-9D58-3FC254130394}"/>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CE30814-1B79-4016-BCA4-A2E7C529C49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B694E2AE-4E24-4379-A6D2-5E2F02D79F5B}"/>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562DF6C-CFF6-4822-80A5-80147E18BCD5}"/>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19341BEE-2199-43DF-840D-A65E2B0CAF4C}"/>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A640199A-2AEA-4820-9496-CD4FDD915CC8}"/>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519F6441-8198-4059-B094-37DFDB237610}"/>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9EE179F6-F45E-4F89-98A8-43ED304B976A}"/>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7EC83657-32F8-481C-A36F-1C3715720A26}"/>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E1DE2C7-12F7-4F05-9D37-E487174F9054}"/>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D233B9D7-98C2-4EF0-A83D-3F1736CBAE22}"/>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F9C22145-CE4A-473F-8291-B9A8DF7CA18D}"/>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FB65BC7A-9A1B-4DAE-BB92-F218BF4571C5}"/>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97EE5603-9958-4523-B5F2-7780858298C1}"/>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31" name="Graphic 15">
              <a:extLst>
                <a:ext uri="{FF2B5EF4-FFF2-40B4-BE49-F238E27FC236}">
                  <a16:creationId xmlns:a16="http://schemas.microsoft.com/office/drawing/2014/main" id="{F7C2544F-1150-49E1-B361-49011FBCA853}"/>
                </a:ext>
              </a:extLst>
            </p:cNvPr>
            <p:cNvGrpSpPr/>
            <p:nvPr/>
          </p:nvGrpSpPr>
          <p:grpSpPr>
            <a:xfrm>
              <a:off x="2450306" y="2928953"/>
              <a:ext cx="1746607" cy="607022"/>
              <a:chOff x="2450306" y="2928953"/>
              <a:chExt cx="1746607" cy="607022"/>
            </a:xfrm>
            <a:solidFill>
              <a:srgbClr val="463977"/>
            </a:solidFill>
          </p:grpSpPr>
          <p:sp>
            <p:nvSpPr>
              <p:cNvPr id="32" name="Freeform: Shape 31">
                <a:extLst>
                  <a:ext uri="{FF2B5EF4-FFF2-40B4-BE49-F238E27FC236}">
                    <a16:creationId xmlns:a16="http://schemas.microsoft.com/office/drawing/2014/main" id="{DE944E1A-83AC-4965-B82D-0A19F44194A0}"/>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A87BB28-C692-4F7B-8F01-936E8F3FF71A}"/>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1F37885A-7A01-40A5-8EDD-A0CA2CE95A70}"/>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43D7594-1420-41BF-A45C-89D10E7F4629}"/>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36" name="Freeform: Shape 35">
              <a:extLst>
                <a:ext uri="{FF2B5EF4-FFF2-40B4-BE49-F238E27FC236}">
                  <a16:creationId xmlns:a16="http://schemas.microsoft.com/office/drawing/2014/main" id="{AC166F52-0651-42B5-99E3-C53878CF5AFB}"/>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rgbClr val="3CE580"/>
            </a:solidFill>
            <a:ln w="4583" cap="flat">
              <a:noFill/>
              <a:prstDash val="solid"/>
              <a:miter/>
            </a:ln>
          </p:spPr>
          <p:txBody>
            <a:bodyPr rtlCol="0" anchor="ctr"/>
            <a:lstStyle/>
            <a:p>
              <a:endParaRPr lang="en-GB"/>
            </a:p>
          </p:txBody>
        </p:sp>
      </p:grpSp>
      <p:grpSp>
        <p:nvGrpSpPr>
          <p:cNvPr id="37" name="Graphic 7">
            <a:extLst>
              <a:ext uri="{FF2B5EF4-FFF2-40B4-BE49-F238E27FC236}">
                <a16:creationId xmlns:a16="http://schemas.microsoft.com/office/drawing/2014/main" id="{0739280F-D002-4513-AA5F-8ACBB7DFD3D4}"/>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38" name="Freeform: Shape 37">
              <a:extLst>
                <a:ext uri="{FF2B5EF4-FFF2-40B4-BE49-F238E27FC236}">
                  <a16:creationId xmlns:a16="http://schemas.microsoft.com/office/drawing/2014/main" id="{35050AFD-C71F-4BF3-BEB6-B64D0B1A5AA3}"/>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39" name="Freeform: Shape 38">
              <a:extLst>
                <a:ext uri="{FF2B5EF4-FFF2-40B4-BE49-F238E27FC236}">
                  <a16:creationId xmlns:a16="http://schemas.microsoft.com/office/drawing/2014/main" id="{30197272-3C72-4965-97CA-B18CAE47C08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0" name="Freeform: Shape 39">
              <a:extLst>
                <a:ext uri="{FF2B5EF4-FFF2-40B4-BE49-F238E27FC236}">
                  <a16:creationId xmlns:a16="http://schemas.microsoft.com/office/drawing/2014/main" id="{AF3617D7-6FC1-4B45-9FDD-827936149F94}"/>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1" name="Freeform: Shape 40">
              <a:extLst>
                <a:ext uri="{FF2B5EF4-FFF2-40B4-BE49-F238E27FC236}">
                  <a16:creationId xmlns:a16="http://schemas.microsoft.com/office/drawing/2014/main" id="{BB41FB95-0E19-4C06-B726-B7D945F8969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1D6A6DF1-04F5-46F4-A860-29941B5F9E93}"/>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2C66A1FF-D70C-40A2-9B3B-0EDFE38BAEA7}"/>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584656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RCH_Back_Whi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08F506-3B52-4417-A235-6F1C23A25EF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DB22CEA2-EED0-49AD-B0A6-B10CBC086B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8565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tx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pic>
        <p:nvPicPr>
          <p:cNvPr id="19" name="Graphic 18">
            <a:extLst>
              <a:ext uri="{FF2B5EF4-FFF2-40B4-BE49-F238E27FC236}">
                <a16:creationId xmlns:a16="http://schemas.microsoft.com/office/drawing/2014/main" id="{0691E88F-B47B-4ACE-962C-E0E60249E86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598858" y="3560323"/>
            <a:ext cx="2028118" cy="842400"/>
          </a:xfrm>
          <a:prstGeom prst="rect">
            <a:avLst/>
          </a:prstGeom>
        </p:spPr>
      </p:pic>
      <p:grpSp>
        <p:nvGrpSpPr>
          <p:cNvPr id="15" name="Graphic 7">
            <a:extLst>
              <a:ext uri="{FF2B5EF4-FFF2-40B4-BE49-F238E27FC236}">
                <a16:creationId xmlns:a16="http://schemas.microsoft.com/office/drawing/2014/main" id="{B3761A70-0A30-441C-9E6E-4DEC57C06B2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6" name="Freeform: Shape 15">
              <a:extLst>
                <a:ext uri="{FF2B5EF4-FFF2-40B4-BE49-F238E27FC236}">
                  <a16:creationId xmlns:a16="http://schemas.microsoft.com/office/drawing/2014/main" id="{FD56A85D-F5EB-4759-82A3-0DA186ADE467}"/>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8" name="Freeform: Shape 17">
              <a:extLst>
                <a:ext uri="{FF2B5EF4-FFF2-40B4-BE49-F238E27FC236}">
                  <a16:creationId xmlns:a16="http://schemas.microsoft.com/office/drawing/2014/main" id="{FA3D3C32-A88E-48E7-B4C0-60ACE1C1E8D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1" name="Freeform: Shape 20">
              <a:extLst>
                <a:ext uri="{FF2B5EF4-FFF2-40B4-BE49-F238E27FC236}">
                  <a16:creationId xmlns:a16="http://schemas.microsoft.com/office/drawing/2014/main" id="{1ABF8C54-4C58-49F6-BC4F-3E60288BEFD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2" name="Freeform: Shape 21">
              <a:extLst>
                <a:ext uri="{FF2B5EF4-FFF2-40B4-BE49-F238E27FC236}">
                  <a16:creationId xmlns:a16="http://schemas.microsoft.com/office/drawing/2014/main" id="{3311D0F1-8C0E-4A9D-BEA2-C1E47B58255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3" name="Freeform: Shape 22">
              <a:extLst>
                <a:ext uri="{FF2B5EF4-FFF2-40B4-BE49-F238E27FC236}">
                  <a16:creationId xmlns:a16="http://schemas.microsoft.com/office/drawing/2014/main" id="{B61AA84F-6534-44C1-96FE-82BA49E41A4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4" name="Freeform: Shape 23">
              <a:extLst>
                <a:ext uri="{FF2B5EF4-FFF2-40B4-BE49-F238E27FC236}">
                  <a16:creationId xmlns:a16="http://schemas.microsoft.com/office/drawing/2014/main" id="{EBA0B569-870A-4564-ADB1-5071FD95641F}"/>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4624817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RCH_Back_Indigo">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A9AB47-47FF-4178-95BE-D82A53C412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accent2"/>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42852" y="4279382"/>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31132" y="4752298"/>
            <a:ext cx="252000" cy="252000"/>
          </a:xfrm>
          <a:prstGeom prst="rect">
            <a:avLst/>
          </a:prstGeom>
        </p:spPr>
      </p:pic>
      <p:grpSp>
        <p:nvGrpSpPr>
          <p:cNvPr id="16" name="Graphic 20">
            <a:extLst>
              <a:ext uri="{FF2B5EF4-FFF2-40B4-BE49-F238E27FC236}">
                <a16:creationId xmlns:a16="http://schemas.microsoft.com/office/drawing/2014/main" id="{1061EC45-2FDA-4110-9DD8-344D64F2B7DA}"/>
              </a:ext>
            </a:extLst>
          </p:cNvPr>
          <p:cNvGrpSpPr/>
          <p:nvPr/>
        </p:nvGrpSpPr>
        <p:grpSpPr>
          <a:xfrm>
            <a:off x="2598708" y="3560323"/>
            <a:ext cx="2028267" cy="841128"/>
            <a:chOff x="2598708" y="3560323"/>
            <a:chExt cx="2028267" cy="841128"/>
          </a:xfrm>
          <a:solidFill>
            <a:schemeClr val="accent1"/>
          </a:solidFill>
        </p:grpSpPr>
        <p:grpSp>
          <p:nvGrpSpPr>
            <p:cNvPr id="18" name="Graphic 20">
              <a:extLst>
                <a:ext uri="{FF2B5EF4-FFF2-40B4-BE49-F238E27FC236}">
                  <a16:creationId xmlns:a16="http://schemas.microsoft.com/office/drawing/2014/main" id="{1061EC45-2FDA-4110-9DD8-344D64F2B7DA}"/>
                </a:ext>
              </a:extLst>
            </p:cNvPr>
            <p:cNvGrpSpPr/>
            <p:nvPr/>
          </p:nvGrpSpPr>
          <p:grpSpPr>
            <a:xfrm>
              <a:off x="3413284" y="4160811"/>
              <a:ext cx="1213691" cy="151949"/>
              <a:chOff x="3413284" y="4160811"/>
              <a:chExt cx="1213691" cy="151949"/>
            </a:xfrm>
            <a:solidFill>
              <a:srgbClr val="463977"/>
            </a:solidFill>
          </p:grpSpPr>
          <p:sp>
            <p:nvSpPr>
              <p:cNvPr id="22" name="Freeform: Shape 21">
                <a:extLst>
                  <a:ext uri="{FF2B5EF4-FFF2-40B4-BE49-F238E27FC236}">
                    <a16:creationId xmlns:a16="http://schemas.microsoft.com/office/drawing/2014/main" id="{8B1EC717-2F65-4435-AA92-3435E25F4E4A}"/>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135033A-481F-4C28-BF15-A3E6F99ECB10}"/>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D524239A-3B09-426F-9C91-FF418818DAEF}"/>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3F5DA8C0-5A84-490F-BC09-1945FAB71C90}"/>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5B1405B1-1843-412A-BACF-E1C7B2C18E78}"/>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F991C77-EF49-4C70-A38C-EFF0F7967E24}"/>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52E798D4-B29E-479F-BEFF-9C369EB3482C}"/>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0433EA4-E235-4F1B-A801-BF694227F162}"/>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5391356-0E4D-4D22-9063-9053D64D5AA3}"/>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B83576B2-A791-4D96-BC52-3393BEFBB802}"/>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080BCD3-47F5-4BEC-B5EF-7AA1488482C5}"/>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F826A45-6F9E-4527-9646-87F2DDF749DE}"/>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10ADA1-904C-4060-8E01-67174CB8C21B}"/>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D1CB5917-FC31-4D99-A4B8-D5F8B31C4539}"/>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D267679-5A15-47DA-8FC5-97765325242D}"/>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37" name="Graphic 20">
              <a:extLst>
                <a:ext uri="{FF2B5EF4-FFF2-40B4-BE49-F238E27FC236}">
                  <a16:creationId xmlns:a16="http://schemas.microsoft.com/office/drawing/2014/main" id="{1061EC45-2FDA-4110-9DD8-344D64F2B7DA}"/>
                </a:ext>
              </a:extLst>
            </p:cNvPr>
            <p:cNvGrpSpPr/>
            <p:nvPr/>
          </p:nvGrpSpPr>
          <p:grpSpPr>
            <a:xfrm>
              <a:off x="3413019" y="3680802"/>
              <a:ext cx="1209190" cy="420246"/>
              <a:chOff x="3413019" y="3680802"/>
              <a:chExt cx="1209190" cy="420246"/>
            </a:xfrm>
            <a:solidFill>
              <a:srgbClr val="463977"/>
            </a:solidFill>
          </p:grpSpPr>
          <p:sp>
            <p:nvSpPr>
              <p:cNvPr id="38" name="Freeform: Shape 37">
                <a:extLst>
                  <a:ext uri="{FF2B5EF4-FFF2-40B4-BE49-F238E27FC236}">
                    <a16:creationId xmlns:a16="http://schemas.microsoft.com/office/drawing/2014/main" id="{07FBD417-8A83-4968-96DF-37CACED4A518}"/>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7EF10C53-D350-46EB-ADE3-A6E19D618EC7}"/>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651A8D7-D45A-40F1-A477-C9875E3A4478}"/>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A2077B92-6E42-458A-A682-55C384104404}"/>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42" name="Freeform: Shape 41">
              <a:extLst>
                <a:ext uri="{FF2B5EF4-FFF2-40B4-BE49-F238E27FC236}">
                  <a16:creationId xmlns:a16="http://schemas.microsoft.com/office/drawing/2014/main" id="{670B1BD0-E5BC-445B-ADA7-3A58001121D2}"/>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rgbClr val="3CE580"/>
            </a:solidFill>
            <a:ln w="3165" cap="flat">
              <a:noFill/>
              <a:prstDash val="solid"/>
              <a:miter/>
            </a:ln>
          </p:spPr>
          <p:txBody>
            <a:bodyPr rtlCol="0" anchor="ctr"/>
            <a:lstStyle/>
            <a:p>
              <a:endParaRPr lang="en-GB"/>
            </a:p>
          </p:txBody>
        </p:sp>
      </p:grpSp>
      <p:grpSp>
        <p:nvGrpSpPr>
          <p:cNvPr id="43" name="Graphic 7">
            <a:extLst>
              <a:ext uri="{FF2B5EF4-FFF2-40B4-BE49-F238E27FC236}">
                <a16:creationId xmlns:a16="http://schemas.microsoft.com/office/drawing/2014/main" id="{932D911B-7239-4422-9F16-9F15611D9987}"/>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4" name="Freeform: Shape 43">
              <a:extLst>
                <a:ext uri="{FF2B5EF4-FFF2-40B4-BE49-F238E27FC236}">
                  <a16:creationId xmlns:a16="http://schemas.microsoft.com/office/drawing/2014/main" id="{15292C1B-3D02-4A02-B2B3-374E5111BA62}"/>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5" name="Freeform: Shape 44">
              <a:extLst>
                <a:ext uri="{FF2B5EF4-FFF2-40B4-BE49-F238E27FC236}">
                  <a16:creationId xmlns:a16="http://schemas.microsoft.com/office/drawing/2014/main" id="{7A3EF342-0973-4019-9114-1C58965941F2}"/>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BE94F4A3-00D8-477B-AD1D-EA7C435BCD2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A4A36271-FB31-4CE1-AC75-9C5A7DF1B0A7}"/>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88988ED8-B21C-4523-860A-F7E6CC2D6F4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E8C6EF60-DEB7-404B-8812-A56C5C77088D}"/>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2965808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RCH_Back_Teal">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0B4E013-5D75-4001-B6CB-BA9DAC76A0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1237783" y="4507777"/>
            <a:ext cx="4750268" cy="1219123"/>
          </a:xfrm>
          <a:prstGeom prst="rect">
            <a:avLst/>
          </a:prstGeom>
        </p:spPr>
        <p:txBody>
          <a:bodyPr anchor="t" anchorCtr="0">
            <a:normAutofit/>
          </a:bodyPr>
          <a:lstStyle>
            <a:lvl1pPr algn="ctr">
              <a:defRPr sz="3600" b="1" baseline="0">
                <a:solidFill>
                  <a:schemeClr val="bg1"/>
                </a:solidFill>
                <a:effectLst/>
              </a:defRPr>
            </a:lvl1pPr>
          </a:lstStyle>
          <a:p>
            <a:r>
              <a:rPr lang="en-US"/>
              <a:t>Thank You</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6526213" y="3560323"/>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Address</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6526213" y="412750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Phone</a:t>
            </a:r>
          </a:p>
        </p:txBody>
      </p:sp>
      <p:sp>
        <p:nvSpPr>
          <p:cNvPr id="17" name="Text Placeholder 2">
            <a:extLst>
              <a:ext uri="{FF2B5EF4-FFF2-40B4-BE49-F238E27FC236}">
                <a16:creationId xmlns:a16="http://schemas.microsoft.com/office/drawing/2014/main" id="{7B7E91ED-4866-44BB-813F-167A0BA8109F}"/>
              </a:ext>
            </a:extLst>
          </p:cNvPr>
          <p:cNvSpPr>
            <a:spLocks noGrp="1"/>
          </p:cNvSpPr>
          <p:nvPr>
            <p:ph type="body" idx="11" hasCustomPrompt="1"/>
          </p:nvPr>
        </p:nvSpPr>
        <p:spPr>
          <a:xfrm>
            <a:off x="6526213" y="5304241"/>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Website</a:t>
            </a:r>
          </a:p>
        </p:txBody>
      </p:sp>
      <p:sp>
        <p:nvSpPr>
          <p:cNvPr id="20" name="Text Placeholder 2">
            <a:extLst>
              <a:ext uri="{FF2B5EF4-FFF2-40B4-BE49-F238E27FC236}">
                <a16:creationId xmlns:a16="http://schemas.microsoft.com/office/drawing/2014/main" id="{BCCDFE2E-AF59-44FB-A6BC-556582A25D4B}"/>
              </a:ext>
            </a:extLst>
          </p:cNvPr>
          <p:cNvSpPr>
            <a:spLocks noGrp="1"/>
          </p:cNvSpPr>
          <p:nvPr>
            <p:ph type="body" idx="12" hasCustomPrompt="1"/>
          </p:nvPr>
        </p:nvSpPr>
        <p:spPr>
          <a:xfrm>
            <a:off x="6526213" y="4694679"/>
            <a:ext cx="4933950" cy="422659"/>
          </a:xfrm>
          <a:prstGeom prst="rect">
            <a:avLst/>
          </a:prstGeom>
        </p:spPr>
        <p:txBody>
          <a:bodyPr>
            <a:normAutofit/>
          </a:bodyPr>
          <a:lstStyle>
            <a:lvl1pPr marL="0" indent="0" algn="l">
              <a:buNone/>
              <a:defRPr sz="1600" b="1"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Email</a:t>
            </a:r>
          </a:p>
        </p:txBody>
      </p:sp>
      <p:pic>
        <p:nvPicPr>
          <p:cNvPr id="2" name="Graphic 1">
            <a:extLst>
              <a:ext uri="{FF2B5EF4-FFF2-40B4-BE49-F238E27FC236}">
                <a16:creationId xmlns:a16="http://schemas.microsoft.com/office/drawing/2014/main" id="{1A22CAE9-CAD4-45FD-A48A-2A75D19EA1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74352" y="3602705"/>
            <a:ext cx="189000" cy="252000"/>
          </a:xfrm>
          <a:prstGeom prst="rect">
            <a:avLst/>
          </a:prstGeom>
        </p:spPr>
      </p:pic>
      <p:pic>
        <p:nvPicPr>
          <p:cNvPr id="3" name="Graphic 2">
            <a:extLst>
              <a:ext uri="{FF2B5EF4-FFF2-40B4-BE49-F238E27FC236}">
                <a16:creationId xmlns:a16="http://schemas.microsoft.com/office/drawing/2014/main" id="{BACB38DA-3C6D-4ECC-8CC1-7153E8AB07E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142852" y="4169884"/>
            <a:ext cx="252000" cy="252000"/>
          </a:xfrm>
          <a:prstGeom prst="rect">
            <a:avLst/>
          </a:prstGeom>
        </p:spPr>
      </p:pic>
      <p:pic>
        <p:nvPicPr>
          <p:cNvPr id="7" name="Graphic 6">
            <a:extLst>
              <a:ext uri="{FF2B5EF4-FFF2-40B4-BE49-F238E27FC236}">
                <a16:creationId xmlns:a16="http://schemas.microsoft.com/office/drawing/2014/main" id="{CB96CAE5-EA83-4820-B93D-E94C42FB500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142852" y="4694679"/>
            <a:ext cx="252000" cy="189000"/>
          </a:xfrm>
          <a:prstGeom prst="rect">
            <a:avLst/>
          </a:prstGeom>
        </p:spPr>
      </p:pic>
      <p:pic>
        <p:nvPicPr>
          <p:cNvPr id="8" name="Graphic 7">
            <a:extLst>
              <a:ext uri="{FF2B5EF4-FFF2-40B4-BE49-F238E27FC236}">
                <a16:creationId xmlns:a16="http://schemas.microsoft.com/office/drawing/2014/main" id="{EC568770-CAB5-4BD5-9BDA-27D4EB60B76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142852" y="5304241"/>
            <a:ext cx="252000" cy="252000"/>
          </a:xfrm>
          <a:prstGeom prst="rect">
            <a:avLst/>
          </a:prstGeom>
        </p:spPr>
      </p:pic>
      <p:grpSp>
        <p:nvGrpSpPr>
          <p:cNvPr id="21" name="Graphic 20">
            <a:extLst>
              <a:ext uri="{FF2B5EF4-FFF2-40B4-BE49-F238E27FC236}">
                <a16:creationId xmlns:a16="http://schemas.microsoft.com/office/drawing/2014/main" id="{EC198720-436F-43CD-96C9-B7A72F8BAA5C}"/>
              </a:ext>
            </a:extLst>
          </p:cNvPr>
          <p:cNvGrpSpPr/>
          <p:nvPr userDrawn="1"/>
        </p:nvGrpSpPr>
        <p:grpSpPr>
          <a:xfrm>
            <a:off x="2598708" y="3560323"/>
            <a:ext cx="2028267" cy="841128"/>
            <a:chOff x="2598708" y="3560323"/>
            <a:chExt cx="2028267" cy="841128"/>
          </a:xfrm>
          <a:solidFill>
            <a:schemeClr val="accent1"/>
          </a:solidFill>
        </p:grpSpPr>
        <p:grpSp>
          <p:nvGrpSpPr>
            <p:cNvPr id="22" name="Graphic 20">
              <a:extLst>
                <a:ext uri="{FF2B5EF4-FFF2-40B4-BE49-F238E27FC236}">
                  <a16:creationId xmlns:a16="http://schemas.microsoft.com/office/drawing/2014/main" id="{9DDB9C7F-7B46-4763-8E61-E4B5D72F735D}"/>
                </a:ext>
              </a:extLst>
            </p:cNvPr>
            <p:cNvGrpSpPr/>
            <p:nvPr/>
          </p:nvGrpSpPr>
          <p:grpSpPr>
            <a:xfrm>
              <a:off x="3413284" y="4160811"/>
              <a:ext cx="1213691" cy="151949"/>
              <a:chOff x="3413284" y="4160811"/>
              <a:chExt cx="1213691" cy="151949"/>
            </a:xfrm>
            <a:solidFill>
              <a:srgbClr val="463977"/>
            </a:solidFill>
          </p:grpSpPr>
          <p:sp>
            <p:nvSpPr>
              <p:cNvPr id="29" name="Freeform: Shape 28">
                <a:extLst>
                  <a:ext uri="{FF2B5EF4-FFF2-40B4-BE49-F238E27FC236}">
                    <a16:creationId xmlns:a16="http://schemas.microsoft.com/office/drawing/2014/main" id="{931F2307-9DED-4624-BBB4-F5A032CC3998}"/>
                  </a:ext>
                </a:extLst>
              </p:cNvPr>
              <p:cNvSpPr/>
              <p:nvPr/>
            </p:nvSpPr>
            <p:spPr>
              <a:xfrm>
                <a:off x="3413284" y="4166533"/>
                <a:ext cx="121750" cy="112849"/>
              </a:xfrm>
              <a:custGeom>
                <a:avLst/>
                <a:gdLst>
                  <a:gd name="connsiteX0" fmla="*/ 36875 w 121750"/>
                  <a:gd name="connsiteY0" fmla="*/ 92187 h 112849"/>
                  <a:gd name="connsiteX1" fmla="*/ 29246 w 121750"/>
                  <a:gd name="connsiteY1" fmla="*/ 112850 h 112849"/>
                  <a:gd name="connsiteX2" fmla="*/ 0 w 121750"/>
                  <a:gd name="connsiteY2" fmla="*/ 112850 h 112849"/>
                  <a:gd name="connsiteX3" fmla="*/ 44504 w 121750"/>
                  <a:gd name="connsiteY3" fmla="*/ 0 h 112849"/>
                  <a:gd name="connsiteX4" fmla="*/ 76929 w 121750"/>
                  <a:gd name="connsiteY4" fmla="*/ 0 h 112849"/>
                  <a:gd name="connsiteX5" fmla="*/ 121751 w 121750"/>
                  <a:gd name="connsiteY5" fmla="*/ 112850 h 112849"/>
                  <a:gd name="connsiteX6" fmla="*/ 92505 w 121750"/>
                  <a:gd name="connsiteY6" fmla="*/ 112850 h 112849"/>
                  <a:gd name="connsiteX7" fmla="*/ 84876 w 121750"/>
                  <a:gd name="connsiteY7" fmla="*/ 92187 h 112849"/>
                  <a:gd name="connsiteX8" fmla="*/ 36875 w 121750"/>
                  <a:gd name="connsiteY8" fmla="*/ 92187 h 112849"/>
                  <a:gd name="connsiteX9" fmla="*/ 76929 w 121750"/>
                  <a:gd name="connsiteY9" fmla="*/ 70889 h 112849"/>
                  <a:gd name="connsiteX10" fmla="*/ 60716 w 121750"/>
                  <a:gd name="connsiteY10" fmla="*/ 27338 h 112849"/>
                  <a:gd name="connsiteX11" fmla="*/ 44504 w 121750"/>
                  <a:gd name="connsiteY11" fmla="*/ 70889 h 112849"/>
                  <a:gd name="connsiteX12" fmla="*/ 76929 w 121750"/>
                  <a:gd name="connsiteY12" fmla="*/ 70889 h 11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50" h="112849">
                    <a:moveTo>
                      <a:pt x="36875" y="92187"/>
                    </a:moveTo>
                    <a:lnTo>
                      <a:pt x="29246" y="112850"/>
                    </a:lnTo>
                    <a:lnTo>
                      <a:pt x="0" y="112850"/>
                    </a:lnTo>
                    <a:lnTo>
                      <a:pt x="44504" y="0"/>
                    </a:lnTo>
                    <a:lnTo>
                      <a:pt x="76929" y="0"/>
                    </a:lnTo>
                    <a:lnTo>
                      <a:pt x="121751" y="112850"/>
                    </a:lnTo>
                    <a:lnTo>
                      <a:pt x="92505" y="112850"/>
                    </a:lnTo>
                    <a:lnTo>
                      <a:pt x="84876" y="92187"/>
                    </a:lnTo>
                    <a:lnTo>
                      <a:pt x="36875" y="92187"/>
                    </a:lnTo>
                    <a:close/>
                    <a:moveTo>
                      <a:pt x="76929" y="70889"/>
                    </a:moveTo>
                    <a:lnTo>
                      <a:pt x="60716" y="27338"/>
                    </a:lnTo>
                    <a:lnTo>
                      <a:pt x="44504" y="70889"/>
                    </a:lnTo>
                    <a:lnTo>
                      <a:pt x="76929" y="70889"/>
                    </a:lnTo>
                    <a:close/>
                  </a:path>
                </a:pathLst>
              </a:custGeom>
              <a:solidFill>
                <a:schemeClr val="bg1"/>
              </a:solidFill>
              <a:ln w="316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C2B2736-A6D8-4BCD-ABFE-1218603EF978}"/>
                  </a:ext>
                </a:extLst>
              </p:cNvPr>
              <p:cNvSpPr/>
              <p:nvPr/>
            </p:nvSpPr>
            <p:spPr>
              <a:xfrm>
                <a:off x="3543299"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060"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0666A2CA-65A7-4927-A2A4-5A2FD22E18D9}"/>
                  </a:ext>
                </a:extLst>
              </p:cNvPr>
              <p:cNvSpPr/>
              <p:nvPr/>
            </p:nvSpPr>
            <p:spPr>
              <a:xfrm>
                <a:off x="3641526"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5749 w 86783"/>
                  <a:gd name="connsiteY10" fmla="*/ 41961 h 115075"/>
                  <a:gd name="connsiteX11" fmla="*/ 42915 w 86783"/>
                  <a:gd name="connsiteY11" fmla="*/ 60081 h 115075"/>
                  <a:gd name="connsiteX12" fmla="*/ 60399 w 86783"/>
                  <a:gd name="connsiteY12" fmla="*/ 41961 h 115075"/>
                  <a:gd name="connsiteX13" fmla="*/ 42915 w 86783"/>
                  <a:gd name="connsiteY13" fmla="*/ 23842 h 115075"/>
                  <a:gd name="connsiteX14" fmla="*/ 25749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5749" y="41961"/>
                    </a:moveTo>
                    <a:cubicBezTo>
                      <a:pt x="25749" y="52769"/>
                      <a:pt x="33060" y="60081"/>
                      <a:pt x="42915" y="60081"/>
                    </a:cubicBezTo>
                    <a:cubicBezTo>
                      <a:pt x="52769" y="60081"/>
                      <a:pt x="60399" y="52451"/>
                      <a:pt x="60399" y="41961"/>
                    </a:cubicBezTo>
                    <a:cubicBezTo>
                      <a:pt x="60399" y="30835"/>
                      <a:pt x="52769" y="23842"/>
                      <a:pt x="42915" y="23842"/>
                    </a:cubicBezTo>
                    <a:cubicBezTo>
                      <a:pt x="33060" y="23842"/>
                      <a:pt x="25749" y="31153"/>
                      <a:pt x="25749" y="41961"/>
                    </a:cubicBezTo>
                    <a:close/>
                  </a:path>
                </a:pathLst>
              </a:custGeom>
              <a:solidFill>
                <a:schemeClr val="bg1"/>
              </a:solidFill>
              <a:ln w="316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142723-FC4B-4734-A18E-748DA17D80B9}"/>
                  </a:ext>
                </a:extLst>
              </p:cNvPr>
              <p:cNvSpPr/>
              <p:nvPr/>
            </p:nvSpPr>
            <p:spPr>
              <a:xfrm>
                <a:off x="3739435" y="4198003"/>
                <a:ext cx="56266" cy="81696"/>
              </a:xfrm>
              <a:custGeom>
                <a:avLst/>
                <a:gdLst>
                  <a:gd name="connsiteX0" fmla="*/ 46411 w 56266"/>
                  <a:gd name="connsiteY0" fmla="*/ 0 h 81696"/>
                  <a:gd name="connsiteX1" fmla="*/ 56266 w 56266"/>
                  <a:gd name="connsiteY1" fmla="*/ 1589 h 81696"/>
                  <a:gd name="connsiteX2" fmla="*/ 54677 w 56266"/>
                  <a:gd name="connsiteY2" fmla="*/ 24477 h 81696"/>
                  <a:gd name="connsiteX3" fmla="*/ 44504 w 56266"/>
                  <a:gd name="connsiteY3" fmla="*/ 22888 h 81696"/>
                  <a:gd name="connsiteX4" fmla="*/ 26067 w 56266"/>
                  <a:gd name="connsiteY4" fmla="*/ 43233 h 81696"/>
                  <a:gd name="connsiteX5" fmla="*/ 26067 w 56266"/>
                  <a:gd name="connsiteY5" fmla="*/ 81697 h 81696"/>
                  <a:gd name="connsiteX6" fmla="*/ 0 w 56266"/>
                  <a:gd name="connsiteY6" fmla="*/ 81697 h 81696"/>
                  <a:gd name="connsiteX7" fmla="*/ 0 w 56266"/>
                  <a:gd name="connsiteY7" fmla="*/ 1907 h 81696"/>
                  <a:gd name="connsiteX8" fmla="*/ 24795 w 56266"/>
                  <a:gd name="connsiteY8" fmla="*/ 1907 h 81696"/>
                  <a:gd name="connsiteX9" fmla="*/ 25749 w 56266"/>
                  <a:gd name="connsiteY9" fmla="*/ 12715 h 81696"/>
                  <a:gd name="connsiteX10" fmla="*/ 46411 w 56266"/>
                  <a:gd name="connsiteY10" fmla="*/ 0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266" h="81696">
                    <a:moveTo>
                      <a:pt x="46411" y="0"/>
                    </a:moveTo>
                    <a:cubicBezTo>
                      <a:pt x="49590" y="0"/>
                      <a:pt x="52769" y="636"/>
                      <a:pt x="56266" y="1589"/>
                    </a:cubicBezTo>
                    <a:lnTo>
                      <a:pt x="54677" y="24477"/>
                    </a:lnTo>
                    <a:cubicBezTo>
                      <a:pt x="51498" y="23206"/>
                      <a:pt x="48001" y="22888"/>
                      <a:pt x="44504" y="22888"/>
                    </a:cubicBezTo>
                    <a:cubicBezTo>
                      <a:pt x="34650" y="22888"/>
                      <a:pt x="26067" y="28292"/>
                      <a:pt x="26067" y="43233"/>
                    </a:cubicBezTo>
                    <a:lnTo>
                      <a:pt x="26067" y="81697"/>
                    </a:lnTo>
                    <a:lnTo>
                      <a:pt x="0" y="81697"/>
                    </a:lnTo>
                    <a:lnTo>
                      <a:pt x="0" y="1907"/>
                    </a:lnTo>
                    <a:lnTo>
                      <a:pt x="24795" y="1907"/>
                    </a:lnTo>
                    <a:lnTo>
                      <a:pt x="25749" y="12715"/>
                    </a:lnTo>
                    <a:cubicBezTo>
                      <a:pt x="29246" y="4768"/>
                      <a:pt x="37193" y="0"/>
                      <a:pt x="46411" y="0"/>
                    </a:cubicBezTo>
                    <a:close/>
                  </a:path>
                </a:pathLst>
              </a:custGeom>
              <a:solidFill>
                <a:schemeClr val="bg1"/>
              </a:solidFill>
              <a:ln w="316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4B2D0500-47BE-423D-888E-690626512870}"/>
                  </a:ext>
                </a:extLst>
              </p:cNvPr>
              <p:cNvSpPr/>
              <p:nvPr/>
            </p:nvSpPr>
            <p:spPr>
              <a:xfrm>
                <a:off x="3798562" y="4198003"/>
                <a:ext cx="79811" cy="83286"/>
              </a:xfrm>
              <a:custGeom>
                <a:avLst/>
                <a:gdLst>
                  <a:gd name="connsiteX0" fmla="*/ 77247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7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7"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2" y="57537"/>
                      <a:pt x="36557" y="61034"/>
                      <a:pt x="47365" y="61034"/>
                    </a:cubicBezTo>
                    <a:cubicBezTo>
                      <a:pt x="57855" y="61034"/>
                      <a:pt x="68346" y="58809"/>
                      <a:pt x="73432" y="56266"/>
                    </a:cubicBezTo>
                    <a:lnTo>
                      <a:pt x="77247"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B0A3E969-CDDF-4F9A-ADA0-8CBBEE6EC2B8}"/>
                  </a:ext>
                </a:extLst>
              </p:cNvPr>
              <p:cNvSpPr/>
              <p:nvPr/>
            </p:nvSpPr>
            <p:spPr>
              <a:xfrm>
                <a:off x="3889478" y="4198003"/>
                <a:ext cx="79471" cy="81696"/>
              </a:xfrm>
              <a:custGeom>
                <a:avLst/>
                <a:gdLst>
                  <a:gd name="connsiteX0" fmla="*/ 53087 w 79471"/>
                  <a:gd name="connsiteY0" fmla="*/ 81697 h 81696"/>
                  <a:gd name="connsiteX1" fmla="*/ 53087 w 79471"/>
                  <a:gd name="connsiteY1" fmla="*/ 37193 h 81696"/>
                  <a:gd name="connsiteX2" fmla="*/ 39736 w 79471"/>
                  <a:gd name="connsiteY2" fmla="*/ 24159 h 81696"/>
                  <a:gd name="connsiteX3" fmla="*/ 26385 w 79471"/>
                  <a:gd name="connsiteY3" fmla="*/ 37193 h 81696"/>
                  <a:gd name="connsiteX4" fmla="*/ 26385 w 79471"/>
                  <a:gd name="connsiteY4" fmla="*/ 81697 h 81696"/>
                  <a:gd name="connsiteX5" fmla="*/ 0 w 79471"/>
                  <a:gd name="connsiteY5" fmla="*/ 81697 h 81696"/>
                  <a:gd name="connsiteX6" fmla="*/ 0 w 79471"/>
                  <a:gd name="connsiteY6" fmla="*/ 1907 h 81696"/>
                  <a:gd name="connsiteX7" fmla="*/ 24159 w 79471"/>
                  <a:gd name="connsiteY7" fmla="*/ 1907 h 81696"/>
                  <a:gd name="connsiteX8" fmla="*/ 25113 w 79471"/>
                  <a:gd name="connsiteY8" fmla="*/ 10172 h 81696"/>
                  <a:gd name="connsiteX9" fmla="*/ 49908 w 79471"/>
                  <a:gd name="connsiteY9" fmla="*/ 0 h 81696"/>
                  <a:gd name="connsiteX10" fmla="*/ 79472 w 79471"/>
                  <a:gd name="connsiteY10" fmla="*/ 29563 h 81696"/>
                  <a:gd name="connsiteX11" fmla="*/ 79472 w 79471"/>
                  <a:gd name="connsiteY11" fmla="*/ 81379 h 81696"/>
                  <a:gd name="connsiteX12" fmla="*/ 53087 w 79471"/>
                  <a:gd name="connsiteY12" fmla="*/ 81379 h 81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71" h="81696">
                    <a:moveTo>
                      <a:pt x="53087" y="81697"/>
                    </a:moveTo>
                    <a:lnTo>
                      <a:pt x="53087" y="37193"/>
                    </a:lnTo>
                    <a:cubicBezTo>
                      <a:pt x="53087" y="28292"/>
                      <a:pt x="46094" y="24159"/>
                      <a:pt x="39736" y="24159"/>
                    </a:cubicBezTo>
                    <a:cubicBezTo>
                      <a:pt x="33060" y="24159"/>
                      <a:pt x="26385" y="28292"/>
                      <a:pt x="26385" y="37193"/>
                    </a:cubicBezTo>
                    <a:lnTo>
                      <a:pt x="26385" y="81697"/>
                    </a:lnTo>
                    <a:lnTo>
                      <a:pt x="0" y="81697"/>
                    </a:lnTo>
                    <a:lnTo>
                      <a:pt x="0" y="1907"/>
                    </a:lnTo>
                    <a:lnTo>
                      <a:pt x="24159" y="1907"/>
                    </a:lnTo>
                    <a:lnTo>
                      <a:pt x="25113" y="10172"/>
                    </a:lnTo>
                    <a:cubicBezTo>
                      <a:pt x="30835" y="2861"/>
                      <a:pt x="40372" y="0"/>
                      <a:pt x="49908" y="0"/>
                    </a:cubicBezTo>
                    <a:cubicBezTo>
                      <a:pt x="64849" y="0"/>
                      <a:pt x="79472" y="10490"/>
                      <a:pt x="79472" y="29563"/>
                    </a:cubicBezTo>
                    <a:lnTo>
                      <a:pt x="79472" y="81379"/>
                    </a:lnTo>
                    <a:lnTo>
                      <a:pt x="53087" y="81379"/>
                    </a:lnTo>
                    <a:close/>
                  </a:path>
                </a:pathLst>
              </a:custGeom>
              <a:solidFill>
                <a:schemeClr val="bg1"/>
              </a:solidFill>
              <a:ln w="316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2B4B714F-CCDD-4046-B22D-AF34F17B4CE6}"/>
                  </a:ext>
                </a:extLst>
              </p:cNvPr>
              <p:cNvSpPr/>
              <p:nvPr/>
            </p:nvSpPr>
            <p:spPr>
              <a:xfrm>
                <a:off x="3975307" y="4174480"/>
                <a:ext cx="65484" cy="107127"/>
              </a:xfrm>
              <a:custGeom>
                <a:avLst/>
                <a:gdLst>
                  <a:gd name="connsiteX0" fmla="*/ 38782 w 65484"/>
                  <a:gd name="connsiteY0" fmla="*/ 46729 h 107127"/>
                  <a:gd name="connsiteX1" fmla="*/ 38782 w 65484"/>
                  <a:gd name="connsiteY1" fmla="*/ 72478 h 107127"/>
                  <a:gd name="connsiteX2" fmla="*/ 63577 w 65484"/>
                  <a:gd name="connsiteY2" fmla="*/ 82015 h 107127"/>
                  <a:gd name="connsiteX3" fmla="*/ 65485 w 65484"/>
                  <a:gd name="connsiteY3" fmla="*/ 103313 h 107127"/>
                  <a:gd name="connsiteX4" fmla="*/ 44186 w 65484"/>
                  <a:gd name="connsiteY4" fmla="*/ 107128 h 107127"/>
                  <a:gd name="connsiteX5" fmla="*/ 12715 w 65484"/>
                  <a:gd name="connsiteY5" fmla="*/ 76929 h 107127"/>
                  <a:gd name="connsiteX6" fmla="*/ 12715 w 65484"/>
                  <a:gd name="connsiteY6" fmla="*/ 47047 h 107127"/>
                  <a:gd name="connsiteX7" fmla="*/ 0 w 65484"/>
                  <a:gd name="connsiteY7" fmla="*/ 47047 h 107127"/>
                  <a:gd name="connsiteX8" fmla="*/ 0 w 65484"/>
                  <a:gd name="connsiteY8" fmla="*/ 25749 h 107127"/>
                  <a:gd name="connsiteX9" fmla="*/ 12715 w 65484"/>
                  <a:gd name="connsiteY9" fmla="*/ 25749 h 107127"/>
                  <a:gd name="connsiteX10" fmla="*/ 12715 w 65484"/>
                  <a:gd name="connsiteY10" fmla="*/ 0 h 107127"/>
                  <a:gd name="connsiteX11" fmla="*/ 38146 w 65484"/>
                  <a:gd name="connsiteY11" fmla="*/ 0 h 107127"/>
                  <a:gd name="connsiteX12" fmla="*/ 38146 w 65484"/>
                  <a:gd name="connsiteY12" fmla="*/ 25749 h 107127"/>
                  <a:gd name="connsiteX13" fmla="*/ 60716 w 65484"/>
                  <a:gd name="connsiteY13" fmla="*/ 25749 h 107127"/>
                  <a:gd name="connsiteX14" fmla="*/ 60716 w 65484"/>
                  <a:gd name="connsiteY14" fmla="*/ 47047 h 107127"/>
                  <a:gd name="connsiteX15" fmla="*/ 38782 w 65484"/>
                  <a:gd name="connsiteY15" fmla="*/ 47047 h 1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5484" h="107127">
                    <a:moveTo>
                      <a:pt x="38782" y="46729"/>
                    </a:moveTo>
                    <a:lnTo>
                      <a:pt x="38782" y="72478"/>
                    </a:lnTo>
                    <a:cubicBezTo>
                      <a:pt x="38782" y="86147"/>
                      <a:pt x="50862" y="84876"/>
                      <a:pt x="63577" y="82015"/>
                    </a:cubicBezTo>
                    <a:lnTo>
                      <a:pt x="65485" y="103313"/>
                    </a:lnTo>
                    <a:cubicBezTo>
                      <a:pt x="59763" y="105538"/>
                      <a:pt x="50862" y="107128"/>
                      <a:pt x="44186" y="107128"/>
                    </a:cubicBezTo>
                    <a:cubicBezTo>
                      <a:pt x="25749" y="107128"/>
                      <a:pt x="12715" y="98227"/>
                      <a:pt x="12715" y="76929"/>
                    </a:cubicBezTo>
                    <a:lnTo>
                      <a:pt x="12715" y="47047"/>
                    </a:lnTo>
                    <a:lnTo>
                      <a:pt x="0" y="47047"/>
                    </a:lnTo>
                    <a:lnTo>
                      <a:pt x="0" y="25749"/>
                    </a:lnTo>
                    <a:lnTo>
                      <a:pt x="12715" y="25749"/>
                    </a:lnTo>
                    <a:lnTo>
                      <a:pt x="12715" y="0"/>
                    </a:lnTo>
                    <a:lnTo>
                      <a:pt x="38146" y="0"/>
                    </a:lnTo>
                    <a:lnTo>
                      <a:pt x="38146" y="25749"/>
                    </a:lnTo>
                    <a:lnTo>
                      <a:pt x="60716" y="25749"/>
                    </a:lnTo>
                    <a:lnTo>
                      <a:pt x="60716" y="47047"/>
                    </a:lnTo>
                    <a:lnTo>
                      <a:pt x="38782" y="47047"/>
                    </a:lnTo>
                    <a:close/>
                  </a:path>
                </a:pathLst>
              </a:custGeom>
              <a:solidFill>
                <a:schemeClr val="bg1"/>
              </a:solidFill>
              <a:ln w="316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CC78352E-5A4B-4518-850E-8D2B5DB13400}"/>
                  </a:ext>
                </a:extLst>
              </p:cNvPr>
              <p:cNvSpPr/>
              <p:nvPr/>
            </p:nvSpPr>
            <p:spPr>
              <a:xfrm>
                <a:off x="4048421"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338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5722" y="28610"/>
                      <a:pt x="0" y="22888"/>
                      <a:pt x="0" y="14305"/>
                    </a:cubicBezTo>
                    <a:close/>
                    <a:moveTo>
                      <a:pt x="27338"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B28C2AE-3CD8-4A5F-9BC8-B3B8749014EE}"/>
                  </a:ext>
                </a:extLst>
              </p:cNvPr>
              <p:cNvSpPr/>
              <p:nvPr/>
            </p:nvSpPr>
            <p:spPr>
              <a:xfrm>
                <a:off x="4086564" y="4198003"/>
                <a:ext cx="71528" cy="83286"/>
              </a:xfrm>
              <a:custGeom>
                <a:avLst/>
                <a:gdLst>
                  <a:gd name="connsiteX0" fmla="*/ 43872 w 71528"/>
                  <a:gd name="connsiteY0" fmla="*/ 0 h 83286"/>
                  <a:gd name="connsiteX1" fmla="*/ 70257 w 71528"/>
                  <a:gd name="connsiteY1" fmla="*/ 5404 h 83286"/>
                  <a:gd name="connsiteX2" fmla="*/ 68349 w 71528"/>
                  <a:gd name="connsiteY2" fmla="*/ 27656 h 83286"/>
                  <a:gd name="connsiteX3" fmla="*/ 48640 w 71528"/>
                  <a:gd name="connsiteY3" fmla="*/ 23842 h 83286"/>
                  <a:gd name="connsiteX4" fmla="*/ 26071 w 71528"/>
                  <a:gd name="connsiteY4" fmla="*/ 41643 h 83286"/>
                  <a:gd name="connsiteX5" fmla="*/ 47369 w 71528"/>
                  <a:gd name="connsiteY5" fmla="*/ 59127 h 83286"/>
                  <a:gd name="connsiteX6" fmla="*/ 68985 w 71528"/>
                  <a:gd name="connsiteY6" fmla="*/ 53723 h 83286"/>
                  <a:gd name="connsiteX7" fmla="*/ 71528 w 71528"/>
                  <a:gd name="connsiteY7" fmla="*/ 76611 h 83286"/>
                  <a:gd name="connsiteX8" fmla="*/ 44508 w 71528"/>
                  <a:gd name="connsiteY8" fmla="*/ 83286 h 83286"/>
                  <a:gd name="connsiteX9" fmla="*/ 4 w 71528"/>
                  <a:gd name="connsiteY9" fmla="*/ 41961 h 83286"/>
                  <a:gd name="connsiteX10" fmla="*/ 43872 w 71528"/>
                  <a:gd name="connsiteY10" fmla="*/ 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28" h="83286">
                    <a:moveTo>
                      <a:pt x="43872" y="0"/>
                    </a:moveTo>
                    <a:cubicBezTo>
                      <a:pt x="53091" y="0"/>
                      <a:pt x="60402" y="1272"/>
                      <a:pt x="70257" y="5404"/>
                    </a:cubicBezTo>
                    <a:lnTo>
                      <a:pt x="68349" y="27656"/>
                    </a:lnTo>
                    <a:cubicBezTo>
                      <a:pt x="62628" y="25113"/>
                      <a:pt x="55316" y="23842"/>
                      <a:pt x="48640" y="23842"/>
                    </a:cubicBezTo>
                    <a:cubicBezTo>
                      <a:pt x="36561" y="23842"/>
                      <a:pt x="26071" y="28292"/>
                      <a:pt x="26071" y="41643"/>
                    </a:cubicBezTo>
                    <a:cubicBezTo>
                      <a:pt x="26071" y="53087"/>
                      <a:pt x="35607" y="59127"/>
                      <a:pt x="47369" y="59127"/>
                    </a:cubicBezTo>
                    <a:cubicBezTo>
                      <a:pt x="55952" y="59127"/>
                      <a:pt x="61356" y="57220"/>
                      <a:pt x="68985" y="53723"/>
                    </a:cubicBezTo>
                    <a:lnTo>
                      <a:pt x="71528" y="76611"/>
                    </a:lnTo>
                    <a:cubicBezTo>
                      <a:pt x="62310" y="81061"/>
                      <a:pt x="54998" y="83286"/>
                      <a:pt x="44508" y="83286"/>
                    </a:cubicBezTo>
                    <a:cubicBezTo>
                      <a:pt x="19077" y="83286"/>
                      <a:pt x="4" y="66438"/>
                      <a:pt x="4" y="41961"/>
                    </a:cubicBezTo>
                    <a:cubicBezTo>
                      <a:pt x="-314" y="14305"/>
                      <a:pt x="19395" y="0"/>
                      <a:pt x="43872" y="0"/>
                    </a:cubicBezTo>
                    <a:close/>
                  </a:path>
                </a:pathLst>
              </a:custGeom>
              <a:solidFill>
                <a:schemeClr val="bg1"/>
              </a:solidFill>
              <a:ln w="316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D7FB079F-2DB6-4AB4-9419-C78AD5A6DB2C}"/>
                  </a:ext>
                </a:extLst>
              </p:cNvPr>
              <p:cNvSpPr/>
              <p:nvPr/>
            </p:nvSpPr>
            <p:spPr>
              <a:xfrm>
                <a:off x="4163814" y="4198003"/>
                <a:ext cx="79811" cy="83286"/>
              </a:xfrm>
              <a:custGeom>
                <a:avLst/>
                <a:gdLst>
                  <a:gd name="connsiteX0" fmla="*/ 77246 w 79811"/>
                  <a:gd name="connsiteY0" fmla="*/ 75975 h 83286"/>
                  <a:gd name="connsiteX1" fmla="*/ 47365 w 79811"/>
                  <a:gd name="connsiteY1" fmla="*/ 83286 h 83286"/>
                  <a:gd name="connsiteX2" fmla="*/ 0 w 79811"/>
                  <a:gd name="connsiteY2" fmla="*/ 41643 h 83286"/>
                  <a:gd name="connsiteX3" fmla="*/ 41007 w 79811"/>
                  <a:gd name="connsiteY3" fmla="*/ 0 h 83286"/>
                  <a:gd name="connsiteX4" fmla="*/ 78836 w 79811"/>
                  <a:gd name="connsiteY4" fmla="*/ 48319 h 83286"/>
                  <a:gd name="connsiteX5" fmla="*/ 25431 w 79811"/>
                  <a:gd name="connsiteY5" fmla="*/ 48319 h 83286"/>
                  <a:gd name="connsiteX6" fmla="*/ 47365 w 79811"/>
                  <a:gd name="connsiteY6" fmla="*/ 61034 h 83286"/>
                  <a:gd name="connsiteX7" fmla="*/ 73432 w 79811"/>
                  <a:gd name="connsiteY7" fmla="*/ 56266 h 83286"/>
                  <a:gd name="connsiteX8" fmla="*/ 77246 w 79811"/>
                  <a:gd name="connsiteY8" fmla="*/ 75975 h 83286"/>
                  <a:gd name="connsiteX9" fmla="*/ 55312 w 79811"/>
                  <a:gd name="connsiteY9" fmla="*/ 33060 h 83286"/>
                  <a:gd name="connsiteX10" fmla="*/ 41325 w 79811"/>
                  <a:gd name="connsiteY10" fmla="*/ 20981 h 83286"/>
                  <a:gd name="connsiteX11" fmla="*/ 25749 w 79811"/>
                  <a:gd name="connsiteY11" fmla="*/ 33060 h 83286"/>
                  <a:gd name="connsiteX12" fmla="*/ 55312 w 79811"/>
                  <a:gd name="connsiteY12" fmla="*/ 33060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811" h="83286">
                    <a:moveTo>
                      <a:pt x="77246" y="75975"/>
                    </a:moveTo>
                    <a:cubicBezTo>
                      <a:pt x="70889" y="79472"/>
                      <a:pt x="59763" y="83286"/>
                      <a:pt x="47365" y="83286"/>
                    </a:cubicBezTo>
                    <a:cubicBezTo>
                      <a:pt x="17802" y="83286"/>
                      <a:pt x="0" y="66756"/>
                      <a:pt x="0" y="41643"/>
                    </a:cubicBezTo>
                    <a:cubicBezTo>
                      <a:pt x="0" y="16530"/>
                      <a:pt x="17484" y="0"/>
                      <a:pt x="41007" y="0"/>
                    </a:cubicBezTo>
                    <a:cubicBezTo>
                      <a:pt x="64213" y="0"/>
                      <a:pt x="84558" y="15259"/>
                      <a:pt x="78836" y="48319"/>
                    </a:cubicBezTo>
                    <a:lnTo>
                      <a:pt x="25431" y="48319"/>
                    </a:lnTo>
                    <a:cubicBezTo>
                      <a:pt x="26703" y="57537"/>
                      <a:pt x="36557" y="61034"/>
                      <a:pt x="47365" y="61034"/>
                    </a:cubicBezTo>
                    <a:cubicBezTo>
                      <a:pt x="57855" y="61034"/>
                      <a:pt x="68346" y="58809"/>
                      <a:pt x="73432" y="56266"/>
                    </a:cubicBezTo>
                    <a:lnTo>
                      <a:pt x="77246" y="75975"/>
                    </a:lnTo>
                    <a:close/>
                    <a:moveTo>
                      <a:pt x="55312" y="33060"/>
                    </a:moveTo>
                    <a:cubicBezTo>
                      <a:pt x="55312" y="26702"/>
                      <a:pt x="50226" y="20981"/>
                      <a:pt x="41325" y="20981"/>
                    </a:cubicBezTo>
                    <a:cubicBezTo>
                      <a:pt x="31789" y="20981"/>
                      <a:pt x="26385" y="26702"/>
                      <a:pt x="25749" y="33060"/>
                    </a:cubicBezTo>
                    <a:lnTo>
                      <a:pt x="55312" y="33060"/>
                    </a:lnTo>
                    <a:close/>
                  </a:path>
                </a:pathLst>
              </a:custGeom>
              <a:solidFill>
                <a:schemeClr val="bg1"/>
              </a:solidFill>
              <a:ln w="316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CC653FF9-F017-453E-8989-4839245787E3}"/>
                  </a:ext>
                </a:extLst>
              </p:cNvPr>
              <p:cNvSpPr/>
              <p:nvPr/>
            </p:nvSpPr>
            <p:spPr>
              <a:xfrm>
                <a:off x="4251551" y="4198003"/>
                <a:ext cx="67709" cy="83286"/>
              </a:xfrm>
              <a:custGeom>
                <a:avLst/>
                <a:gdLst>
                  <a:gd name="connsiteX0" fmla="*/ 32424 w 67709"/>
                  <a:gd name="connsiteY0" fmla="*/ 83286 h 83286"/>
                  <a:gd name="connsiteX1" fmla="*/ 1271 w 67709"/>
                  <a:gd name="connsiteY1" fmla="*/ 77882 h 83286"/>
                  <a:gd name="connsiteX2" fmla="*/ 3814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4"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5"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32BA96BD-FC1F-4B93-9177-BDDCD24282CA}"/>
                  </a:ext>
                </a:extLst>
              </p:cNvPr>
              <p:cNvSpPr/>
              <p:nvPr/>
            </p:nvSpPr>
            <p:spPr>
              <a:xfrm>
                <a:off x="4330387" y="4162082"/>
                <a:ext cx="79153" cy="117300"/>
              </a:xfrm>
              <a:custGeom>
                <a:avLst/>
                <a:gdLst>
                  <a:gd name="connsiteX0" fmla="*/ 26067 w 79153"/>
                  <a:gd name="connsiteY0" fmla="*/ 44504 h 117300"/>
                  <a:gd name="connsiteX1" fmla="*/ 49590 w 79153"/>
                  <a:gd name="connsiteY1" fmla="*/ 35921 h 117300"/>
                  <a:gd name="connsiteX2" fmla="*/ 79154 w 79153"/>
                  <a:gd name="connsiteY2" fmla="*/ 65485 h 117300"/>
                  <a:gd name="connsiteX3" fmla="*/ 79154 w 79153"/>
                  <a:gd name="connsiteY3" fmla="*/ 117300 h 117300"/>
                  <a:gd name="connsiteX4" fmla="*/ 53087 w 79153"/>
                  <a:gd name="connsiteY4" fmla="*/ 117300 h 117300"/>
                  <a:gd name="connsiteX5" fmla="*/ 53087 w 79153"/>
                  <a:gd name="connsiteY5" fmla="*/ 72796 h 117300"/>
                  <a:gd name="connsiteX6" fmla="*/ 39736 w 79153"/>
                  <a:gd name="connsiteY6" fmla="*/ 59763 h 117300"/>
                  <a:gd name="connsiteX7" fmla="*/ 26385 w 79153"/>
                  <a:gd name="connsiteY7" fmla="*/ 72796 h 117300"/>
                  <a:gd name="connsiteX8" fmla="*/ 26385 w 79153"/>
                  <a:gd name="connsiteY8" fmla="*/ 117300 h 117300"/>
                  <a:gd name="connsiteX9" fmla="*/ 0 w 79153"/>
                  <a:gd name="connsiteY9" fmla="*/ 117300 h 117300"/>
                  <a:gd name="connsiteX10" fmla="*/ 0 w 79153"/>
                  <a:gd name="connsiteY10" fmla="*/ 0 h 117300"/>
                  <a:gd name="connsiteX11" fmla="*/ 26067 w 79153"/>
                  <a:gd name="connsiteY11" fmla="*/ 0 h 117300"/>
                  <a:gd name="connsiteX12" fmla="*/ 26067 w 79153"/>
                  <a:gd name="connsiteY12" fmla="*/ 44504 h 11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153" h="117300">
                    <a:moveTo>
                      <a:pt x="26067" y="44504"/>
                    </a:moveTo>
                    <a:cubicBezTo>
                      <a:pt x="31789" y="38464"/>
                      <a:pt x="40689" y="35921"/>
                      <a:pt x="49590" y="35921"/>
                    </a:cubicBezTo>
                    <a:cubicBezTo>
                      <a:pt x="64531" y="35921"/>
                      <a:pt x="79154" y="46411"/>
                      <a:pt x="79154" y="65485"/>
                    </a:cubicBezTo>
                    <a:lnTo>
                      <a:pt x="79154" y="117300"/>
                    </a:lnTo>
                    <a:lnTo>
                      <a:pt x="53087" y="117300"/>
                    </a:lnTo>
                    <a:lnTo>
                      <a:pt x="53087" y="72796"/>
                    </a:lnTo>
                    <a:cubicBezTo>
                      <a:pt x="53087" y="63895"/>
                      <a:pt x="46094" y="59763"/>
                      <a:pt x="39736" y="59763"/>
                    </a:cubicBezTo>
                    <a:cubicBezTo>
                      <a:pt x="33060" y="59763"/>
                      <a:pt x="26385" y="63895"/>
                      <a:pt x="26385" y="72796"/>
                    </a:cubicBezTo>
                    <a:lnTo>
                      <a:pt x="26385" y="117300"/>
                    </a:lnTo>
                    <a:lnTo>
                      <a:pt x="0" y="117300"/>
                    </a:lnTo>
                    <a:lnTo>
                      <a:pt x="0" y="0"/>
                    </a:lnTo>
                    <a:lnTo>
                      <a:pt x="26067" y="0"/>
                    </a:lnTo>
                    <a:lnTo>
                      <a:pt x="26067" y="44504"/>
                    </a:lnTo>
                    <a:close/>
                  </a:path>
                </a:pathLst>
              </a:custGeom>
              <a:solidFill>
                <a:schemeClr val="bg1"/>
              </a:solidFill>
              <a:ln w="316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028A84B-BB13-4CCD-972B-957A5798BE27}"/>
                  </a:ext>
                </a:extLst>
              </p:cNvPr>
              <p:cNvSpPr/>
              <p:nvPr/>
            </p:nvSpPr>
            <p:spPr>
              <a:xfrm>
                <a:off x="4422256" y="4160811"/>
                <a:ext cx="28927" cy="118889"/>
              </a:xfrm>
              <a:custGeom>
                <a:avLst/>
                <a:gdLst>
                  <a:gd name="connsiteX0" fmla="*/ 0 w 28927"/>
                  <a:gd name="connsiteY0" fmla="*/ 14305 h 118889"/>
                  <a:gd name="connsiteX1" fmla="*/ 14305 w 28927"/>
                  <a:gd name="connsiteY1" fmla="*/ 0 h 118889"/>
                  <a:gd name="connsiteX2" fmla="*/ 28928 w 28927"/>
                  <a:gd name="connsiteY2" fmla="*/ 14305 h 118889"/>
                  <a:gd name="connsiteX3" fmla="*/ 14305 w 28927"/>
                  <a:gd name="connsiteY3" fmla="*/ 28610 h 118889"/>
                  <a:gd name="connsiteX4" fmla="*/ 0 w 28927"/>
                  <a:gd name="connsiteY4" fmla="*/ 14305 h 118889"/>
                  <a:gd name="connsiteX5" fmla="*/ 27656 w 28927"/>
                  <a:gd name="connsiteY5" fmla="*/ 118890 h 118889"/>
                  <a:gd name="connsiteX6" fmla="*/ 1272 w 28927"/>
                  <a:gd name="connsiteY6" fmla="*/ 118890 h 118889"/>
                  <a:gd name="connsiteX7" fmla="*/ 1272 w 28927"/>
                  <a:gd name="connsiteY7" fmla="*/ 39100 h 118889"/>
                  <a:gd name="connsiteX8" fmla="*/ 27338 w 28927"/>
                  <a:gd name="connsiteY8" fmla="*/ 39100 h 118889"/>
                  <a:gd name="connsiteX9" fmla="*/ 27338 w 28927"/>
                  <a:gd name="connsiteY9" fmla="*/ 118890 h 11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27" h="118889">
                    <a:moveTo>
                      <a:pt x="0" y="14305"/>
                    </a:moveTo>
                    <a:cubicBezTo>
                      <a:pt x="0" y="5722"/>
                      <a:pt x="5722" y="0"/>
                      <a:pt x="14305" y="0"/>
                    </a:cubicBezTo>
                    <a:cubicBezTo>
                      <a:pt x="22888" y="0"/>
                      <a:pt x="28928" y="5722"/>
                      <a:pt x="28928" y="14305"/>
                    </a:cubicBezTo>
                    <a:cubicBezTo>
                      <a:pt x="28928" y="22888"/>
                      <a:pt x="22888" y="28610"/>
                      <a:pt x="14305" y="28610"/>
                    </a:cubicBezTo>
                    <a:cubicBezTo>
                      <a:pt x="6040" y="28610"/>
                      <a:pt x="0" y="22888"/>
                      <a:pt x="0" y="14305"/>
                    </a:cubicBezTo>
                    <a:close/>
                    <a:moveTo>
                      <a:pt x="27656" y="118890"/>
                    </a:moveTo>
                    <a:lnTo>
                      <a:pt x="1272" y="118890"/>
                    </a:lnTo>
                    <a:lnTo>
                      <a:pt x="1272" y="39100"/>
                    </a:lnTo>
                    <a:lnTo>
                      <a:pt x="27338" y="39100"/>
                    </a:lnTo>
                    <a:lnTo>
                      <a:pt x="27338" y="118890"/>
                    </a:lnTo>
                    <a:close/>
                  </a:path>
                </a:pathLst>
              </a:custGeom>
              <a:solidFill>
                <a:schemeClr val="bg1"/>
              </a:solidFill>
              <a:ln w="316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78E9110-DEEE-4C19-83E7-33B1E90CBAD6}"/>
                  </a:ext>
                </a:extLst>
              </p:cNvPr>
              <p:cNvSpPr/>
              <p:nvPr/>
            </p:nvSpPr>
            <p:spPr>
              <a:xfrm>
                <a:off x="4464535" y="4197686"/>
                <a:ext cx="86783" cy="115075"/>
              </a:xfrm>
              <a:custGeom>
                <a:avLst/>
                <a:gdLst>
                  <a:gd name="connsiteX0" fmla="*/ 0 w 86783"/>
                  <a:gd name="connsiteY0" fmla="*/ 115075 h 115075"/>
                  <a:gd name="connsiteX1" fmla="*/ 0 w 86783"/>
                  <a:gd name="connsiteY1" fmla="*/ 1907 h 115075"/>
                  <a:gd name="connsiteX2" fmla="*/ 24477 w 86783"/>
                  <a:gd name="connsiteY2" fmla="*/ 1907 h 115075"/>
                  <a:gd name="connsiteX3" fmla="*/ 25431 w 86783"/>
                  <a:gd name="connsiteY3" fmla="*/ 10172 h 115075"/>
                  <a:gd name="connsiteX4" fmla="*/ 49590 w 86783"/>
                  <a:gd name="connsiteY4" fmla="*/ 0 h 115075"/>
                  <a:gd name="connsiteX5" fmla="*/ 86783 w 86783"/>
                  <a:gd name="connsiteY5" fmla="*/ 41643 h 115075"/>
                  <a:gd name="connsiteX6" fmla="*/ 49590 w 86783"/>
                  <a:gd name="connsiteY6" fmla="*/ 82968 h 115075"/>
                  <a:gd name="connsiteX7" fmla="*/ 26067 w 86783"/>
                  <a:gd name="connsiteY7" fmla="*/ 75339 h 115075"/>
                  <a:gd name="connsiteX8" fmla="*/ 26067 w 86783"/>
                  <a:gd name="connsiteY8" fmla="*/ 114439 h 115075"/>
                  <a:gd name="connsiteX9" fmla="*/ 0 w 86783"/>
                  <a:gd name="connsiteY9" fmla="*/ 114439 h 115075"/>
                  <a:gd name="connsiteX10" fmla="*/ 26067 w 86783"/>
                  <a:gd name="connsiteY10" fmla="*/ 41961 h 115075"/>
                  <a:gd name="connsiteX11" fmla="*/ 43233 w 86783"/>
                  <a:gd name="connsiteY11" fmla="*/ 60081 h 115075"/>
                  <a:gd name="connsiteX12" fmla="*/ 60716 w 86783"/>
                  <a:gd name="connsiteY12" fmla="*/ 41961 h 115075"/>
                  <a:gd name="connsiteX13" fmla="*/ 43233 w 86783"/>
                  <a:gd name="connsiteY13" fmla="*/ 23842 h 115075"/>
                  <a:gd name="connsiteX14" fmla="*/ 26067 w 86783"/>
                  <a:gd name="connsiteY14" fmla="*/ 41961 h 11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783" h="115075">
                    <a:moveTo>
                      <a:pt x="0" y="115075"/>
                    </a:moveTo>
                    <a:lnTo>
                      <a:pt x="0" y="1907"/>
                    </a:lnTo>
                    <a:lnTo>
                      <a:pt x="24477" y="1907"/>
                    </a:lnTo>
                    <a:lnTo>
                      <a:pt x="25431" y="10172"/>
                    </a:lnTo>
                    <a:cubicBezTo>
                      <a:pt x="30199" y="4450"/>
                      <a:pt x="37511" y="0"/>
                      <a:pt x="49590" y="0"/>
                    </a:cubicBezTo>
                    <a:cubicBezTo>
                      <a:pt x="72160" y="0"/>
                      <a:pt x="86783" y="17802"/>
                      <a:pt x="86783" y="41643"/>
                    </a:cubicBezTo>
                    <a:cubicBezTo>
                      <a:pt x="86783" y="65485"/>
                      <a:pt x="72160" y="82968"/>
                      <a:pt x="49590" y="82968"/>
                    </a:cubicBezTo>
                    <a:cubicBezTo>
                      <a:pt x="39736" y="82968"/>
                      <a:pt x="30835" y="80107"/>
                      <a:pt x="26067" y="75339"/>
                    </a:cubicBezTo>
                    <a:lnTo>
                      <a:pt x="26067" y="114439"/>
                    </a:lnTo>
                    <a:lnTo>
                      <a:pt x="0" y="114439"/>
                    </a:lnTo>
                    <a:close/>
                    <a:moveTo>
                      <a:pt x="26067" y="41961"/>
                    </a:moveTo>
                    <a:cubicBezTo>
                      <a:pt x="26067" y="52769"/>
                      <a:pt x="33378" y="60081"/>
                      <a:pt x="43233" y="60081"/>
                    </a:cubicBezTo>
                    <a:cubicBezTo>
                      <a:pt x="53087" y="60081"/>
                      <a:pt x="60716" y="52451"/>
                      <a:pt x="60716" y="41961"/>
                    </a:cubicBezTo>
                    <a:cubicBezTo>
                      <a:pt x="60716" y="30835"/>
                      <a:pt x="53087" y="23842"/>
                      <a:pt x="43233" y="23842"/>
                    </a:cubicBezTo>
                    <a:cubicBezTo>
                      <a:pt x="33378" y="23842"/>
                      <a:pt x="26067" y="31153"/>
                      <a:pt x="26067" y="41961"/>
                    </a:cubicBezTo>
                    <a:close/>
                  </a:path>
                </a:pathLst>
              </a:custGeom>
              <a:solidFill>
                <a:schemeClr val="bg1"/>
              </a:solidFill>
              <a:ln w="316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E12BF6D7-BAAB-4B17-BAEC-E7D901E7C879}"/>
                  </a:ext>
                </a:extLst>
              </p:cNvPr>
              <p:cNvSpPr/>
              <p:nvPr/>
            </p:nvSpPr>
            <p:spPr>
              <a:xfrm>
                <a:off x="4559266" y="4198003"/>
                <a:ext cx="67709" cy="83286"/>
              </a:xfrm>
              <a:custGeom>
                <a:avLst/>
                <a:gdLst>
                  <a:gd name="connsiteX0" fmla="*/ 32424 w 67709"/>
                  <a:gd name="connsiteY0" fmla="*/ 83286 h 83286"/>
                  <a:gd name="connsiteX1" fmla="*/ 1271 w 67709"/>
                  <a:gd name="connsiteY1" fmla="*/ 77882 h 83286"/>
                  <a:gd name="connsiteX2" fmla="*/ 3815 w 67709"/>
                  <a:gd name="connsiteY2" fmla="*/ 57220 h 83286"/>
                  <a:gd name="connsiteX3" fmla="*/ 30199 w 67709"/>
                  <a:gd name="connsiteY3" fmla="*/ 62624 h 83286"/>
                  <a:gd name="connsiteX4" fmla="*/ 42279 w 67709"/>
                  <a:gd name="connsiteY4" fmla="*/ 57855 h 83286"/>
                  <a:gd name="connsiteX5" fmla="*/ 31471 w 67709"/>
                  <a:gd name="connsiteY5" fmla="*/ 52133 h 83286"/>
                  <a:gd name="connsiteX6" fmla="*/ 24159 w 67709"/>
                  <a:gd name="connsiteY6" fmla="*/ 50862 h 83286"/>
                  <a:gd name="connsiteX7" fmla="*/ 0 w 67709"/>
                  <a:gd name="connsiteY7" fmla="*/ 26702 h 83286"/>
                  <a:gd name="connsiteX8" fmla="*/ 36557 w 67709"/>
                  <a:gd name="connsiteY8" fmla="*/ 0 h 83286"/>
                  <a:gd name="connsiteX9" fmla="*/ 63895 w 67709"/>
                  <a:gd name="connsiteY9" fmla="*/ 5086 h 83286"/>
                  <a:gd name="connsiteX10" fmla="*/ 61988 w 67709"/>
                  <a:gd name="connsiteY10" fmla="*/ 25431 h 83286"/>
                  <a:gd name="connsiteX11" fmla="*/ 38146 w 67709"/>
                  <a:gd name="connsiteY11" fmla="*/ 21298 h 83286"/>
                  <a:gd name="connsiteX12" fmla="*/ 25113 w 67709"/>
                  <a:gd name="connsiteY12" fmla="*/ 26385 h 83286"/>
                  <a:gd name="connsiteX13" fmla="*/ 37511 w 67709"/>
                  <a:gd name="connsiteY13" fmla="*/ 32107 h 83286"/>
                  <a:gd name="connsiteX14" fmla="*/ 45140 w 67709"/>
                  <a:gd name="connsiteY14" fmla="*/ 33378 h 83286"/>
                  <a:gd name="connsiteX15" fmla="*/ 67710 w 67709"/>
                  <a:gd name="connsiteY15" fmla="*/ 56902 h 83286"/>
                  <a:gd name="connsiteX16" fmla="*/ 32424 w 67709"/>
                  <a:gd name="connsiteY16" fmla="*/ 83286 h 8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09" h="83286">
                    <a:moveTo>
                      <a:pt x="32424" y="83286"/>
                    </a:moveTo>
                    <a:cubicBezTo>
                      <a:pt x="20663" y="83286"/>
                      <a:pt x="8901" y="81061"/>
                      <a:pt x="1271" y="77882"/>
                    </a:cubicBezTo>
                    <a:lnTo>
                      <a:pt x="3815" y="57220"/>
                    </a:lnTo>
                    <a:cubicBezTo>
                      <a:pt x="11444" y="60081"/>
                      <a:pt x="22888" y="62624"/>
                      <a:pt x="30199" y="62624"/>
                    </a:cubicBezTo>
                    <a:cubicBezTo>
                      <a:pt x="38782" y="62624"/>
                      <a:pt x="42279" y="61352"/>
                      <a:pt x="42279" y="57855"/>
                    </a:cubicBezTo>
                    <a:cubicBezTo>
                      <a:pt x="42279" y="54994"/>
                      <a:pt x="39736" y="53723"/>
                      <a:pt x="31471" y="52133"/>
                    </a:cubicBezTo>
                    <a:lnTo>
                      <a:pt x="24159" y="50862"/>
                    </a:lnTo>
                    <a:cubicBezTo>
                      <a:pt x="7629" y="48319"/>
                      <a:pt x="0" y="40689"/>
                      <a:pt x="0" y="26702"/>
                    </a:cubicBezTo>
                    <a:cubicBezTo>
                      <a:pt x="0" y="10490"/>
                      <a:pt x="14305" y="0"/>
                      <a:pt x="36557" y="0"/>
                    </a:cubicBezTo>
                    <a:cubicBezTo>
                      <a:pt x="46729" y="0"/>
                      <a:pt x="56266" y="1589"/>
                      <a:pt x="63895" y="5086"/>
                    </a:cubicBezTo>
                    <a:lnTo>
                      <a:pt x="61988" y="25431"/>
                    </a:lnTo>
                    <a:cubicBezTo>
                      <a:pt x="56902" y="23206"/>
                      <a:pt x="45140" y="21298"/>
                      <a:pt x="38146" y="21298"/>
                    </a:cubicBezTo>
                    <a:cubicBezTo>
                      <a:pt x="29246" y="21298"/>
                      <a:pt x="25113" y="22888"/>
                      <a:pt x="25113" y="26385"/>
                    </a:cubicBezTo>
                    <a:cubicBezTo>
                      <a:pt x="25113" y="29246"/>
                      <a:pt x="28292" y="30835"/>
                      <a:pt x="37511" y="32107"/>
                    </a:cubicBezTo>
                    <a:lnTo>
                      <a:pt x="45140" y="33378"/>
                    </a:lnTo>
                    <a:cubicBezTo>
                      <a:pt x="60399" y="35921"/>
                      <a:pt x="67710" y="43233"/>
                      <a:pt x="67710" y="56902"/>
                    </a:cubicBezTo>
                    <a:cubicBezTo>
                      <a:pt x="67392" y="73114"/>
                      <a:pt x="54041" y="83286"/>
                      <a:pt x="32424" y="83286"/>
                    </a:cubicBezTo>
                    <a:close/>
                  </a:path>
                </a:pathLst>
              </a:custGeom>
              <a:solidFill>
                <a:schemeClr val="bg1"/>
              </a:solidFill>
              <a:ln w="3165" cap="flat">
                <a:noFill/>
                <a:prstDash val="solid"/>
                <a:miter/>
              </a:ln>
            </p:spPr>
            <p:txBody>
              <a:bodyPr rtlCol="0" anchor="ctr"/>
              <a:lstStyle/>
              <a:p>
                <a:endParaRPr lang="en-GB"/>
              </a:p>
            </p:txBody>
          </p:sp>
        </p:grpSp>
        <p:grpSp>
          <p:nvGrpSpPr>
            <p:cNvPr id="23" name="Graphic 20">
              <a:extLst>
                <a:ext uri="{FF2B5EF4-FFF2-40B4-BE49-F238E27FC236}">
                  <a16:creationId xmlns:a16="http://schemas.microsoft.com/office/drawing/2014/main" id="{E3E1B8F4-32A7-42ED-8DCB-F4615681DEA3}"/>
                </a:ext>
              </a:extLst>
            </p:cNvPr>
            <p:cNvGrpSpPr/>
            <p:nvPr/>
          </p:nvGrpSpPr>
          <p:grpSpPr>
            <a:xfrm>
              <a:off x="3413019" y="3680802"/>
              <a:ext cx="1209190" cy="420246"/>
              <a:chOff x="3413019" y="3680802"/>
              <a:chExt cx="1209190" cy="420246"/>
            </a:xfrm>
            <a:solidFill>
              <a:srgbClr val="463977"/>
            </a:solidFill>
          </p:grpSpPr>
          <p:sp>
            <p:nvSpPr>
              <p:cNvPr id="25" name="Freeform: Shape 24">
                <a:extLst>
                  <a:ext uri="{FF2B5EF4-FFF2-40B4-BE49-F238E27FC236}">
                    <a16:creationId xmlns:a16="http://schemas.microsoft.com/office/drawing/2014/main" id="{7413B895-6409-49CD-B380-6FEA434E4F7F}"/>
                  </a:ext>
                </a:extLst>
              </p:cNvPr>
              <p:cNvSpPr/>
              <p:nvPr/>
            </p:nvSpPr>
            <p:spPr>
              <a:xfrm>
                <a:off x="3413019" y="3698921"/>
                <a:ext cx="361553" cy="393543"/>
              </a:xfrm>
              <a:custGeom>
                <a:avLst/>
                <a:gdLst>
                  <a:gd name="connsiteX0" fmla="*/ 278097 w 361553"/>
                  <a:gd name="connsiteY0" fmla="*/ 393544 h 393543"/>
                  <a:gd name="connsiteX1" fmla="*/ 354708 w 361553"/>
                  <a:gd name="connsiteY1" fmla="*/ 393544 h 393543"/>
                  <a:gd name="connsiteX2" fmla="*/ 361384 w 361553"/>
                  <a:gd name="connsiteY2" fmla="*/ 384961 h 393543"/>
                  <a:gd name="connsiteX3" fmla="*/ 226600 w 361553"/>
                  <a:gd name="connsiteY3" fmla="*/ 5404 h 393543"/>
                  <a:gd name="connsiteX4" fmla="*/ 218334 w 361553"/>
                  <a:gd name="connsiteY4" fmla="*/ 0 h 393543"/>
                  <a:gd name="connsiteX5" fmla="*/ 143313 w 361553"/>
                  <a:gd name="connsiteY5" fmla="*/ 0 h 393543"/>
                  <a:gd name="connsiteX6" fmla="*/ 135048 w 361553"/>
                  <a:gd name="connsiteY6" fmla="*/ 5404 h 393543"/>
                  <a:gd name="connsiteX7" fmla="*/ 264 w 361553"/>
                  <a:gd name="connsiteY7" fmla="*/ 384961 h 393543"/>
                  <a:gd name="connsiteX8" fmla="*/ 6940 w 361553"/>
                  <a:gd name="connsiteY8" fmla="*/ 393544 h 393543"/>
                  <a:gd name="connsiteX9" fmla="*/ 83550 w 361553"/>
                  <a:gd name="connsiteY9" fmla="*/ 393544 h 393543"/>
                  <a:gd name="connsiteX10" fmla="*/ 92133 w 361553"/>
                  <a:gd name="connsiteY10" fmla="*/ 386868 h 393543"/>
                  <a:gd name="connsiteX11" fmla="*/ 108346 w 361553"/>
                  <a:gd name="connsiteY11" fmla="*/ 326152 h 393543"/>
                  <a:gd name="connsiteX12" fmla="*/ 252984 w 361553"/>
                  <a:gd name="connsiteY12" fmla="*/ 326152 h 393543"/>
                  <a:gd name="connsiteX13" fmla="*/ 269196 w 361553"/>
                  <a:gd name="connsiteY13" fmla="*/ 386868 h 393543"/>
                  <a:gd name="connsiteX14" fmla="*/ 278097 w 361553"/>
                  <a:gd name="connsiteY14" fmla="*/ 393544 h 393543"/>
                  <a:gd name="connsiteX15" fmla="*/ 133777 w 361553"/>
                  <a:gd name="connsiteY15" fmla="*/ 242230 h 393543"/>
                  <a:gd name="connsiteX16" fmla="*/ 174784 w 361553"/>
                  <a:gd name="connsiteY16" fmla="*/ 119525 h 393543"/>
                  <a:gd name="connsiteX17" fmla="*/ 180824 w 361553"/>
                  <a:gd name="connsiteY17" fmla="*/ 115393 h 393543"/>
                  <a:gd name="connsiteX18" fmla="*/ 180824 w 361553"/>
                  <a:gd name="connsiteY18" fmla="*/ 115393 h 393543"/>
                  <a:gd name="connsiteX19" fmla="*/ 186864 w 361553"/>
                  <a:gd name="connsiteY19" fmla="*/ 119525 h 393543"/>
                  <a:gd name="connsiteX20" fmla="*/ 227871 w 361553"/>
                  <a:gd name="connsiteY20" fmla="*/ 242230 h 393543"/>
                  <a:gd name="connsiteX21" fmla="*/ 133777 w 361553"/>
                  <a:gd name="connsiteY21" fmla="*/ 242230 h 39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553" h="393543">
                    <a:moveTo>
                      <a:pt x="278097" y="393544"/>
                    </a:moveTo>
                    <a:lnTo>
                      <a:pt x="354708" y="393544"/>
                    </a:lnTo>
                    <a:cubicBezTo>
                      <a:pt x="359158" y="393544"/>
                      <a:pt x="362337" y="389411"/>
                      <a:pt x="361384" y="384961"/>
                    </a:cubicBezTo>
                    <a:cubicBezTo>
                      <a:pt x="350575" y="345225"/>
                      <a:pt x="301621" y="172295"/>
                      <a:pt x="226600" y="5404"/>
                    </a:cubicBezTo>
                    <a:cubicBezTo>
                      <a:pt x="225010" y="2225"/>
                      <a:pt x="221831" y="0"/>
                      <a:pt x="218334" y="0"/>
                    </a:cubicBezTo>
                    <a:lnTo>
                      <a:pt x="143313" y="0"/>
                    </a:lnTo>
                    <a:cubicBezTo>
                      <a:pt x="139816" y="0"/>
                      <a:pt x="136638" y="2225"/>
                      <a:pt x="135048" y="5404"/>
                    </a:cubicBezTo>
                    <a:cubicBezTo>
                      <a:pt x="60345" y="172295"/>
                      <a:pt x="11390" y="345225"/>
                      <a:pt x="264" y="384961"/>
                    </a:cubicBezTo>
                    <a:cubicBezTo>
                      <a:pt x="-1007" y="389411"/>
                      <a:pt x="2489" y="393544"/>
                      <a:pt x="6940" y="393544"/>
                    </a:cubicBezTo>
                    <a:lnTo>
                      <a:pt x="83550" y="393544"/>
                    </a:lnTo>
                    <a:cubicBezTo>
                      <a:pt x="87683" y="393544"/>
                      <a:pt x="91180" y="390683"/>
                      <a:pt x="92133" y="386868"/>
                    </a:cubicBezTo>
                    <a:cubicBezTo>
                      <a:pt x="94677" y="376696"/>
                      <a:pt x="100081" y="355397"/>
                      <a:pt x="108346" y="326152"/>
                    </a:cubicBezTo>
                    <a:lnTo>
                      <a:pt x="252984" y="326152"/>
                    </a:lnTo>
                    <a:cubicBezTo>
                      <a:pt x="261249" y="355397"/>
                      <a:pt x="266653" y="376696"/>
                      <a:pt x="269196" y="386868"/>
                    </a:cubicBezTo>
                    <a:cubicBezTo>
                      <a:pt x="270468" y="390683"/>
                      <a:pt x="273965" y="393544"/>
                      <a:pt x="278097" y="393544"/>
                    </a:cubicBezTo>
                    <a:close/>
                    <a:moveTo>
                      <a:pt x="133777" y="242230"/>
                    </a:moveTo>
                    <a:cubicBezTo>
                      <a:pt x="145221" y="206309"/>
                      <a:pt x="158890" y="162758"/>
                      <a:pt x="174784" y="119525"/>
                    </a:cubicBezTo>
                    <a:cubicBezTo>
                      <a:pt x="175738" y="116982"/>
                      <a:pt x="178281" y="115393"/>
                      <a:pt x="180824" y="115393"/>
                    </a:cubicBezTo>
                    <a:lnTo>
                      <a:pt x="180824" y="115393"/>
                    </a:lnTo>
                    <a:cubicBezTo>
                      <a:pt x="183685" y="115393"/>
                      <a:pt x="185910" y="116982"/>
                      <a:pt x="186864" y="119525"/>
                    </a:cubicBezTo>
                    <a:cubicBezTo>
                      <a:pt x="202758" y="162758"/>
                      <a:pt x="216427" y="206309"/>
                      <a:pt x="227871" y="242230"/>
                    </a:cubicBezTo>
                    <a:lnTo>
                      <a:pt x="133777" y="242230"/>
                    </a:lnTo>
                    <a:close/>
                  </a:path>
                </a:pathLst>
              </a:custGeom>
              <a:solidFill>
                <a:schemeClr val="bg1"/>
              </a:solidFill>
              <a:ln w="316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37F15060-E359-4389-B036-C30F49264478}"/>
                  </a:ext>
                </a:extLst>
              </p:cNvPr>
              <p:cNvSpPr/>
              <p:nvPr/>
            </p:nvSpPr>
            <p:spPr>
              <a:xfrm>
                <a:off x="4345622" y="3680802"/>
                <a:ext cx="276587" cy="411345"/>
              </a:xfrm>
              <a:custGeom>
                <a:avLst/>
                <a:gdLst>
                  <a:gd name="connsiteX0" fmla="*/ 170094 w 276587"/>
                  <a:gd name="connsiteY0" fmla="*/ 108082 h 411345"/>
                  <a:gd name="connsiteX1" fmla="*/ 130040 w 276587"/>
                  <a:gd name="connsiteY1" fmla="*/ 114121 h 411345"/>
                  <a:gd name="connsiteX2" fmla="*/ 97615 w 276587"/>
                  <a:gd name="connsiteY2" fmla="*/ 132559 h 411345"/>
                  <a:gd name="connsiteX3" fmla="*/ 96662 w 276587"/>
                  <a:gd name="connsiteY3" fmla="*/ 133512 h 411345"/>
                  <a:gd name="connsiteX4" fmla="*/ 96026 w 276587"/>
                  <a:gd name="connsiteY4" fmla="*/ 133830 h 411345"/>
                  <a:gd name="connsiteX5" fmla="*/ 95708 w 276587"/>
                  <a:gd name="connsiteY5" fmla="*/ 133830 h 411345"/>
                  <a:gd name="connsiteX6" fmla="*/ 87125 w 276587"/>
                  <a:gd name="connsiteY6" fmla="*/ 132877 h 411345"/>
                  <a:gd name="connsiteX7" fmla="*/ 87443 w 276587"/>
                  <a:gd name="connsiteY7" fmla="*/ 125565 h 411345"/>
                  <a:gd name="connsiteX8" fmla="*/ 88079 w 276587"/>
                  <a:gd name="connsiteY8" fmla="*/ 124612 h 411345"/>
                  <a:gd name="connsiteX9" fmla="*/ 94437 w 276587"/>
                  <a:gd name="connsiteY9" fmla="*/ 104585 h 411345"/>
                  <a:gd name="connsiteX10" fmla="*/ 94437 w 276587"/>
                  <a:gd name="connsiteY10" fmla="*/ 104585 h 411345"/>
                  <a:gd name="connsiteX11" fmla="*/ 86489 w 276587"/>
                  <a:gd name="connsiteY11" fmla="*/ 6040 h 411345"/>
                  <a:gd name="connsiteX12" fmla="*/ 79814 w 276587"/>
                  <a:gd name="connsiteY12" fmla="*/ 0 h 411345"/>
                  <a:gd name="connsiteX13" fmla="*/ 6700 w 276587"/>
                  <a:gd name="connsiteY13" fmla="*/ 0 h 411345"/>
                  <a:gd name="connsiteX14" fmla="*/ 24 w 276587"/>
                  <a:gd name="connsiteY14" fmla="*/ 7311 h 411345"/>
                  <a:gd name="connsiteX15" fmla="*/ 12104 w 276587"/>
                  <a:gd name="connsiteY15" fmla="*/ 213938 h 411345"/>
                  <a:gd name="connsiteX16" fmla="*/ 5428 w 276587"/>
                  <a:gd name="connsiteY16" fmla="*/ 404352 h 411345"/>
                  <a:gd name="connsiteX17" fmla="*/ 12104 w 276587"/>
                  <a:gd name="connsiteY17" fmla="*/ 411346 h 411345"/>
                  <a:gd name="connsiteX18" fmla="*/ 85218 w 276587"/>
                  <a:gd name="connsiteY18" fmla="*/ 411346 h 411345"/>
                  <a:gd name="connsiteX19" fmla="*/ 91893 w 276587"/>
                  <a:gd name="connsiteY19" fmla="*/ 404670 h 411345"/>
                  <a:gd name="connsiteX20" fmla="*/ 98569 w 276587"/>
                  <a:gd name="connsiteY20" fmla="*/ 233647 h 411345"/>
                  <a:gd name="connsiteX21" fmla="*/ 144345 w 276587"/>
                  <a:gd name="connsiteY21" fmla="*/ 195500 h 411345"/>
                  <a:gd name="connsiteX22" fmla="*/ 190438 w 276587"/>
                  <a:gd name="connsiteY22" fmla="*/ 244455 h 411345"/>
                  <a:gd name="connsiteX23" fmla="*/ 190438 w 276587"/>
                  <a:gd name="connsiteY23" fmla="*/ 404670 h 411345"/>
                  <a:gd name="connsiteX24" fmla="*/ 197114 w 276587"/>
                  <a:gd name="connsiteY24" fmla="*/ 411346 h 411345"/>
                  <a:gd name="connsiteX25" fmla="*/ 269910 w 276587"/>
                  <a:gd name="connsiteY25" fmla="*/ 411346 h 411345"/>
                  <a:gd name="connsiteX26" fmla="*/ 276586 w 276587"/>
                  <a:gd name="connsiteY26" fmla="*/ 404670 h 411345"/>
                  <a:gd name="connsiteX27" fmla="*/ 276586 w 276587"/>
                  <a:gd name="connsiteY27" fmla="*/ 220296 h 411345"/>
                  <a:gd name="connsiteX28" fmla="*/ 170094 w 276587"/>
                  <a:gd name="connsiteY28" fmla="*/ 108082 h 4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6587" h="411345">
                    <a:moveTo>
                      <a:pt x="170094" y="108082"/>
                    </a:moveTo>
                    <a:cubicBezTo>
                      <a:pt x="157060" y="108082"/>
                      <a:pt x="142755" y="109989"/>
                      <a:pt x="130040" y="114121"/>
                    </a:cubicBezTo>
                    <a:cubicBezTo>
                      <a:pt x="118596" y="117936"/>
                      <a:pt x="107788" y="123976"/>
                      <a:pt x="97615" y="132559"/>
                    </a:cubicBezTo>
                    <a:cubicBezTo>
                      <a:pt x="97297" y="132877"/>
                      <a:pt x="96980" y="133195"/>
                      <a:pt x="96662" y="133512"/>
                    </a:cubicBezTo>
                    <a:cubicBezTo>
                      <a:pt x="96344" y="133512"/>
                      <a:pt x="96344" y="133830"/>
                      <a:pt x="96026" y="133830"/>
                    </a:cubicBezTo>
                    <a:cubicBezTo>
                      <a:pt x="96026" y="133830"/>
                      <a:pt x="96026" y="133830"/>
                      <a:pt x="95708" y="133830"/>
                    </a:cubicBezTo>
                    <a:cubicBezTo>
                      <a:pt x="93165" y="136056"/>
                      <a:pt x="89032" y="135738"/>
                      <a:pt x="87125" y="132877"/>
                    </a:cubicBezTo>
                    <a:cubicBezTo>
                      <a:pt x="85536" y="130651"/>
                      <a:pt x="85854" y="127790"/>
                      <a:pt x="87443" y="125565"/>
                    </a:cubicBezTo>
                    <a:lnTo>
                      <a:pt x="88079" y="124612"/>
                    </a:lnTo>
                    <a:cubicBezTo>
                      <a:pt x="92529" y="118890"/>
                      <a:pt x="94754" y="111896"/>
                      <a:pt x="94437" y="104585"/>
                    </a:cubicBezTo>
                    <a:lnTo>
                      <a:pt x="94437" y="104585"/>
                    </a:lnTo>
                    <a:cubicBezTo>
                      <a:pt x="91258" y="51498"/>
                      <a:pt x="88079" y="22570"/>
                      <a:pt x="86489" y="6040"/>
                    </a:cubicBezTo>
                    <a:cubicBezTo>
                      <a:pt x="86171" y="2543"/>
                      <a:pt x="83310" y="0"/>
                      <a:pt x="79814" y="0"/>
                    </a:cubicBezTo>
                    <a:lnTo>
                      <a:pt x="6700" y="0"/>
                    </a:lnTo>
                    <a:cubicBezTo>
                      <a:pt x="2567" y="0"/>
                      <a:pt x="-294" y="3497"/>
                      <a:pt x="24" y="7311"/>
                    </a:cubicBezTo>
                    <a:cubicBezTo>
                      <a:pt x="2885" y="35285"/>
                      <a:pt x="12104" y="136056"/>
                      <a:pt x="12104" y="213938"/>
                    </a:cubicBezTo>
                    <a:cubicBezTo>
                      <a:pt x="12104" y="291184"/>
                      <a:pt x="5746" y="379239"/>
                      <a:pt x="5428" y="404352"/>
                    </a:cubicBezTo>
                    <a:cubicBezTo>
                      <a:pt x="5428" y="408167"/>
                      <a:pt x="8289" y="411346"/>
                      <a:pt x="12104" y="411346"/>
                    </a:cubicBezTo>
                    <a:lnTo>
                      <a:pt x="85218" y="411346"/>
                    </a:lnTo>
                    <a:cubicBezTo>
                      <a:pt x="89032" y="411346"/>
                      <a:pt x="91893" y="408485"/>
                      <a:pt x="91893" y="404670"/>
                    </a:cubicBezTo>
                    <a:cubicBezTo>
                      <a:pt x="92211" y="383054"/>
                      <a:pt x="96662" y="257806"/>
                      <a:pt x="98569" y="233647"/>
                    </a:cubicBezTo>
                    <a:cubicBezTo>
                      <a:pt x="100794" y="209487"/>
                      <a:pt x="119549" y="195500"/>
                      <a:pt x="144345" y="195500"/>
                    </a:cubicBezTo>
                    <a:cubicBezTo>
                      <a:pt x="175498" y="195500"/>
                      <a:pt x="190438" y="216481"/>
                      <a:pt x="190438" y="244455"/>
                    </a:cubicBezTo>
                    <a:lnTo>
                      <a:pt x="190438" y="404670"/>
                    </a:lnTo>
                    <a:cubicBezTo>
                      <a:pt x="190438" y="408485"/>
                      <a:pt x="193617" y="411346"/>
                      <a:pt x="197114" y="411346"/>
                    </a:cubicBezTo>
                    <a:lnTo>
                      <a:pt x="269910" y="411346"/>
                    </a:lnTo>
                    <a:cubicBezTo>
                      <a:pt x="273725" y="411346"/>
                      <a:pt x="276586" y="408167"/>
                      <a:pt x="276586" y="404670"/>
                    </a:cubicBezTo>
                    <a:lnTo>
                      <a:pt x="276586" y="220296"/>
                    </a:lnTo>
                    <a:cubicBezTo>
                      <a:pt x="276903" y="158626"/>
                      <a:pt x="243843" y="108082"/>
                      <a:pt x="170094" y="108082"/>
                    </a:cubicBezTo>
                    <a:close/>
                  </a:path>
                </a:pathLst>
              </a:custGeom>
              <a:solidFill>
                <a:schemeClr val="bg1"/>
              </a:solidFill>
              <a:ln w="316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B7D4D456-6651-40AB-9217-FE945E9358C6}"/>
                  </a:ext>
                </a:extLst>
              </p:cNvPr>
              <p:cNvSpPr/>
              <p:nvPr/>
            </p:nvSpPr>
            <p:spPr>
              <a:xfrm>
                <a:off x="4025216" y="3782525"/>
                <a:ext cx="293753" cy="318522"/>
              </a:xfrm>
              <a:custGeom>
                <a:avLst/>
                <a:gdLst>
                  <a:gd name="connsiteX0" fmla="*/ 161486 w 293753"/>
                  <a:gd name="connsiteY0" fmla="*/ 239687 h 318522"/>
                  <a:gd name="connsiteX1" fmla="*/ 103949 w 293753"/>
                  <a:gd name="connsiteY1" fmla="*/ 215845 h 318522"/>
                  <a:gd name="connsiteX2" fmla="*/ 82015 w 293753"/>
                  <a:gd name="connsiteY2" fmla="*/ 158943 h 318522"/>
                  <a:gd name="connsiteX3" fmla="*/ 103949 w 293753"/>
                  <a:gd name="connsiteY3" fmla="*/ 102042 h 318522"/>
                  <a:gd name="connsiteX4" fmla="*/ 161486 w 293753"/>
                  <a:gd name="connsiteY4" fmla="*/ 78200 h 318522"/>
                  <a:gd name="connsiteX5" fmla="*/ 223792 w 293753"/>
                  <a:gd name="connsiteY5" fmla="*/ 107764 h 318522"/>
                  <a:gd name="connsiteX6" fmla="*/ 232693 w 293753"/>
                  <a:gd name="connsiteY6" fmla="*/ 109353 h 318522"/>
                  <a:gd name="connsiteX7" fmla="*/ 290548 w 293753"/>
                  <a:gd name="connsiteY7" fmla="*/ 72796 h 318522"/>
                  <a:gd name="connsiteX8" fmla="*/ 292456 w 293753"/>
                  <a:gd name="connsiteY8" fmla="*/ 62942 h 318522"/>
                  <a:gd name="connsiteX9" fmla="*/ 241276 w 293753"/>
                  <a:gd name="connsiteY9" fmla="*/ 19073 h 318522"/>
                  <a:gd name="connsiteX10" fmla="*/ 161804 w 293753"/>
                  <a:gd name="connsiteY10" fmla="*/ 0 h 318522"/>
                  <a:gd name="connsiteX11" fmla="*/ 47365 w 293753"/>
                  <a:gd name="connsiteY11" fmla="*/ 44186 h 318522"/>
                  <a:gd name="connsiteX12" fmla="*/ 12715 w 293753"/>
                  <a:gd name="connsiteY12" fmla="*/ 94412 h 318522"/>
                  <a:gd name="connsiteX13" fmla="*/ 0 w 293753"/>
                  <a:gd name="connsiteY13" fmla="*/ 159261 h 318522"/>
                  <a:gd name="connsiteX14" fmla="*/ 12715 w 293753"/>
                  <a:gd name="connsiteY14" fmla="*/ 224110 h 318522"/>
                  <a:gd name="connsiteX15" fmla="*/ 47365 w 293753"/>
                  <a:gd name="connsiteY15" fmla="*/ 274336 h 318522"/>
                  <a:gd name="connsiteX16" fmla="*/ 161804 w 293753"/>
                  <a:gd name="connsiteY16" fmla="*/ 318523 h 318522"/>
                  <a:gd name="connsiteX17" fmla="*/ 241276 w 293753"/>
                  <a:gd name="connsiteY17" fmla="*/ 299449 h 318522"/>
                  <a:gd name="connsiteX18" fmla="*/ 292456 w 293753"/>
                  <a:gd name="connsiteY18" fmla="*/ 255581 h 318522"/>
                  <a:gd name="connsiteX19" fmla="*/ 290548 w 293753"/>
                  <a:gd name="connsiteY19" fmla="*/ 245726 h 318522"/>
                  <a:gd name="connsiteX20" fmla="*/ 232693 w 293753"/>
                  <a:gd name="connsiteY20" fmla="*/ 209170 h 318522"/>
                  <a:gd name="connsiteX21" fmla="*/ 223792 w 293753"/>
                  <a:gd name="connsiteY21" fmla="*/ 210759 h 318522"/>
                  <a:gd name="connsiteX22" fmla="*/ 161486 w 293753"/>
                  <a:gd name="connsiteY22" fmla="*/ 239687 h 31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753" h="318522">
                    <a:moveTo>
                      <a:pt x="161486" y="239687"/>
                    </a:moveTo>
                    <a:cubicBezTo>
                      <a:pt x="138916" y="239687"/>
                      <a:pt x="118572" y="231422"/>
                      <a:pt x="103949" y="215845"/>
                    </a:cubicBezTo>
                    <a:cubicBezTo>
                      <a:pt x="89644" y="200904"/>
                      <a:pt x="82015" y="180878"/>
                      <a:pt x="82015" y="158943"/>
                    </a:cubicBezTo>
                    <a:cubicBezTo>
                      <a:pt x="82015" y="137009"/>
                      <a:pt x="89962" y="116664"/>
                      <a:pt x="103949" y="102042"/>
                    </a:cubicBezTo>
                    <a:cubicBezTo>
                      <a:pt x="118572" y="86783"/>
                      <a:pt x="138916" y="78200"/>
                      <a:pt x="161486" y="78200"/>
                    </a:cubicBezTo>
                    <a:cubicBezTo>
                      <a:pt x="186917" y="78200"/>
                      <a:pt x="209170" y="88690"/>
                      <a:pt x="223792" y="107764"/>
                    </a:cubicBezTo>
                    <a:cubicBezTo>
                      <a:pt x="226017" y="110625"/>
                      <a:pt x="229832" y="111260"/>
                      <a:pt x="232693" y="109353"/>
                    </a:cubicBezTo>
                    <a:lnTo>
                      <a:pt x="290548" y="72796"/>
                    </a:lnTo>
                    <a:cubicBezTo>
                      <a:pt x="293727" y="70571"/>
                      <a:pt x="294681" y="66120"/>
                      <a:pt x="292456" y="62942"/>
                    </a:cubicBezTo>
                    <a:cubicBezTo>
                      <a:pt x="279105" y="44822"/>
                      <a:pt x="261303" y="29881"/>
                      <a:pt x="241276" y="19073"/>
                    </a:cubicBezTo>
                    <a:cubicBezTo>
                      <a:pt x="217434" y="6676"/>
                      <a:pt x="190096" y="0"/>
                      <a:pt x="161804" y="0"/>
                    </a:cubicBezTo>
                    <a:cubicBezTo>
                      <a:pt x="117936" y="0"/>
                      <a:pt x="77246" y="15576"/>
                      <a:pt x="47365" y="44186"/>
                    </a:cubicBezTo>
                    <a:cubicBezTo>
                      <a:pt x="32424" y="58491"/>
                      <a:pt x="20980" y="75339"/>
                      <a:pt x="12715" y="94412"/>
                    </a:cubicBezTo>
                    <a:cubicBezTo>
                      <a:pt x="4132" y="114439"/>
                      <a:pt x="0" y="136056"/>
                      <a:pt x="0" y="159261"/>
                    </a:cubicBezTo>
                    <a:cubicBezTo>
                      <a:pt x="0" y="182149"/>
                      <a:pt x="4132" y="204083"/>
                      <a:pt x="12715" y="224110"/>
                    </a:cubicBezTo>
                    <a:cubicBezTo>
                      <a:pt x="20663" y="243183"/>
                      <a:pt x="32424" y="260031"/>
                      <a:pt x="47365" y="274336"/>
                    </a:cubicBezTo>
                    <a:cubicBezTo>
                      <a:pt x="77246" y="302628"/>
                      <a:pt x="117618" y="318523"/>
                      <a:pt x="161804" y="318523"/>
                    </a:cubicBezTo>
                    <a:cubicBezTo>
                      <a:pt x="190096" y="318523"/>
                      <a:pt x="217752" y="311847"/>
                      <a:pt x="241276" y="299449"/>
                    </a:cubicBezTo>
                    <a:cubicBezTo>
                      <a:pt x="261621" y="288641"/>
                      <a:pt x="279105" y="273701"/>
                      <a:pt x="292456" y="255581"/>
                    </a:cubicBezTo>
                    <a:cubicBezTo>
                      <a:pt x="294681" y="252402"/>
                      <a:pt x="294045" y="247952"/>
                      <a:pt x="290548" y="245726"/>
                    </a:cubicBezTo>
                    <a:lnTo>
                      <a:pt x="232693" y="209170"/>
                    </a:lnTo>
                    <a:cubicBezTo>
                      <a:pt x="229832" y="207262"/>
                      <a:pt x="226017" y="207898"/>
                      <a:pt x="223792" y="210759"/>
                    </a:cubicBezTo>
                    <a:cubicBezTo>
                      <a:pt x="209170" y="229196"/>
                      <a:pt x="186917" y="239687"/>
                      <a:pt x="161486" y="239687"/>
                    </a:cubicBezTo>
                    <a:close/>
                  </a:path>
                </a:pathLst>
              </a:custGeom>
              <a:solidFill>
                <a:schemeClr val="bg1"/>
              </a:solidFill>
              <a:ln w="316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ED1AE49-F9E0-4B29-8606-17B6C217D6CE}"/>
                  </a:ext>
                </a:extLst>
              </p:cNvPr>
              <p:cNvSpPr/>
              <p:nvPr/>
            </p:nvSpPr>
            <p:spPr>
              <a:xfrm>
                <a:off x="3806170" y="3782647"/>
                <a:ext cx="216937" cy="309817"/>
              </a:xfrm>
              <a:custGeom>
                <a:avLst/>
                <a:gdLst>
                  <a:gd name="connsiteX0" fmla="*/ 216503 w 216937"/>
                  <a:gd name="connsiteY0" fmla="*/ 15455 h 309817"/>
                  <a:gd name="connsiteX1" fmla="*/ 212688 w 216937"/>
                  <a:gd name="connsiteY1" fmla="*/ 6872 h 309817"/>
                  <a:gd name="connsiteX2" fmla="*/ 92845 w 216937"/>
                  <a:gd name="connsiteY2" fmla="*/ 31985 h 309817"/>
                  <a:gd name="connsiteX3" fmla="*/ 84580 w 216937"/>
                  <a:gd name="connsiteY3" fmla="*/ 31667 h 309817"/>
                  <a:gd name="connsiteX4" fmla="*/ 84898 w 216937"/>
                  <a:gd name="connsiteY4" fmla="*/ 24991 h 309817"/>
                  <a:gd name="connsiteX5" fmla="*/ 91256 w 216937"/>
                  <a:gd name="connsiteY5" fmla="*/ 15455 h 309817"/>
                  <a:gd name="connsiteX6" fmla="*/ 85534 w 216937"/>
                  <a:gd name="connsiteY6" fmla="*/ 5918 h 309817"/>
                  <a:gd name="connsiteX7" fmla="*/ 6698 w 216937"/>
                  <a:gd name="connsiteY7" fmla="*/ 5918 h 309817"/>
                  <a:gd name="connsiteX8" fmla="*/ 22 w 216937"/>
                  <a:gd name="connsiteY8" fmla="*/ 13229 h 309817"/>
                  <a:gd name="connsiteX9" fmla="*/ 2565 w 216937"/>
                  <a:gd name="connsiteY9" fmla="*/ 302506 h 309817"/>
                  <a:gd name="connsiteX10" fmla="*/ 9241 w 216937"/>
                  <a:gd name="connsiteY10" fmla="*/ 309818 h 309817"/>
                  <a:gd name="connsiteX11" fmla="*/ 82037 w 216937"/>
                  <a:gd name="connsiteY11" fmla="*/ 309818 h 309817"/>
                  <a:gd name="connsiteX12" fmla="*/ 88712 w 216937"/>
                  <a:gd name="connsiteY12" fmla="*/ 302824 h 309817"/>
                  <a:gd name="connsiteX13" fmla="*/ 90302 w 216937"/>
                  <a:gd name="connsiteY13" fmla="*/ 144835 h 309817"/>
                  <a:gd name="connsiteX14" fmla="*/ 184079 w 216937"/>
                  <a:gd name="connsiteY14" fmla="*/ 87297 h 309817"/>
                  <a:gd name="connsiteX15" fmla="*/ 192979 w 216937"/>
                  <a:gd name="connsiteY15" fmla="*/ 83165 h 309817"/>
                  <a:gd name="connsiteX16" fmla="*/ 216503 w 216937"/>
                  <a:gd name="connsiteY16" fmla="*/ 15455 h 30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37" h="309817">
                    <a:moveTo>
                      <a:pt x="216503" y="15455"/>
                    </a:moveTo>
                    <a:cubicBezTo>
                      <a:pt x="217774" y="11958"/>
                      <a:pt x="216185" y="8461"/>
                      <a:pt x="212688" y="6872"/>
                    </a:cubicBezTo>
                    <a:cubicBezTo>
                      <a:pt x="169138" y="-11248"/>
                      <a:pt x="112872" y="9733"/>
                      <a:pt x="92845" y="31985"/>
                    </a:cubicBezTo>
                    <a:cubicBezTo>
                      <a:pt x="90620" y="34528"/>
                      <a:pt x="86487" y="34528"/>
                      <a:pt x="84580" y="31667"/>
                    </a:cubicBezTo>
                    <a:cubicBezTo>
                      <a:pt x="83308" y="29760"/>
                      <a:pt x="83626" y="26581"/>
                      <a:pt x="84898" y="24991"/>
                    </a:cubicBezTo>
                    <a:cubicBezTo>
                      <a:pt x="87441" y="22130"/>
                      <a:pt x="89984" y="17998"/>
                      <a:pt x="91256" y="15455"/>
                    </a:cubicBezTo>
                    <a:cubicBezTo>
                      <a:pt x="93481" y="11004"/>
                      <a:pt x="90302" y="5918"/>
                      <a:pt x="85534" y="5918"/>
                    </a:cubicBezTo>
                    <a:cubicBezTo>
                      <a:pt x="71864" y="5918"/>
                      <a:pt x="25135" y="5918"/>
                      <a:pt x="6698" y="5918"/>
                    </a:cubicBezTo>
                    <a:cubicBezTo>
                      <a:pt x="2883" y="5918"/>
                      <a:pt x="-296" y="9097"/>
                      <a:pt x="22" y="13229"/>
                    </a:cubicBezTo>
                    <a:cubicBezTo>
                      <a:pt x="9559" y="150239"/>
                      <a:pt x="5108" y="271989"/>
                      <a:pt x="2565" y="302506"/>
                    </a:cubicBezTo>
                    <a:cubicBezTo>
                      <a:pt x="2247" y="306321"/>
                      <a:pt x="5426" y="309818"/>
                      <a:pt x="9241" y="309818"/>
                    </a:cubicBezTo>
                    <a:cubicBezTo>
                      <a:pt x="26407" y="309818"/>
                      <a:pt x="66142" y="309818"/>
                      <a:pt x="82037" y="309818"/>
                    </a:cubicBezTo>
                    <a:cubicBezTo>
                      <a:pt x="85851" y="309818"/>
                      <a:pt x="89030" y="306639"/>
                      <a:pt x="88712" y="302824"/>
                    </a:cubicBezTo>
                    <a:cubicBezTo>
                      <a:pt x="87759" y="278983"/>
                      <a:pt x="85534" y="199511"/>
                      <a:pt x="90302" y="144835"/>
                    </a:cubicBezTo>
                    <a:cubicBezTo>
                      <a:pt x="96024" y="79668"/>
                      <a:pt x="161826" y="78078"/>
                      <a:pt x="184079" y="87297"/>
                    </a:cubicBezTo>
                    <a:cubicBezTo>
                      <a:pt x="187575" y="88886"/>
                      <a:pt x="191708" y="86979"/>
                      <a:pt x="192979" y="83165"/>
                    </a:cubicBezTo>
                    <a:lnTo>
                      <a:pt x="216503" y="15455"/>
                    </a:lnTo>
                    <a:close/>
                  </a:path>
                </a:pathLst>
              </a:custGeom>
              <a:solidFill>
                <a:schemeClr val="bg1"/>
              </a:solidFill>
              <a:ln w="3165" cap="flat">
                <a:noFill/>
                <a:prstDash val="solid"/>
                <a:miter/>
              </a:ln>
            </p:spPr>
            <p:txBody>
              <a:bodyPr rtlCol="0" anchor="ctr"/>
              <a:lstStyle/>
              <a:p>
                <a:endParaRPr lang="en-GB"/>
              </a:p>
            </p:txBody>
          </p:sp>
        </p:grpSp>
        <p:sp>
          <p:nvSpPr>
            <p:cNvPr id="24" name="Freeform: Shape 23">
              <a:extLst>
                <a:ext uri="{FF2B5EF4-FFF2-40B4-BE49-F238E27FC236}">
                  <a16:creationId xmlns:a16="http://schemas.microsoft.com/office/drawing/2014/main" id="{DC56889D-ABE7-4E7B-8149-C37EE20B3199}"/>
                </a:ext>
              </a:extLst>
            </p:cNvPr>
            <p:cNvSpPr/>
            <p:nvPr/>
          </p:nvSpPr>
          <p:spPr>
            <a:xfrm>
              <a:off x="2598708" y="3560323"/>
              <a:ext cx="726838" cy="841128"/>
            </a:xfrm>
            <a:custGeom>
              <a:avLst/>
              <a:gdLst>
                <a:gd name="connsiteX0" fmla="*/ 660401 w 726838"/>
                <a:gd name="connsiteY0" fmla="*/ 260031 h 841128"/>
                <a:gd name="connsiteX1" fmla="*/ 549776 w 726838"/>
                <a:gd name="connsiteY1" fmla="*/ 264164 h 841128"/>
                <a:gd name="connsiteX2" fmla="*/ 493510 w 726838"/>
                <a:gd name="connsiteY2" fmla="*/ 134466 h 841128"/>
                <a:gd name="connsiteX3" fmla="*/ 321851 w 726838"/>
                <a:gd name="connsiteY3" fmla="*/ 0 h 841128"/>
                <a:gd name="connsiteX4" fmla="*/ 73899 w 726838"/>
                <a:gd name="connsiteY4" fmla="*/ 285462 h 841128"/>
                <a:gd name="connsiteX5" fmla="*/ 150 w 726838"/>
                <a:gd name="connsiteY5" fmla="*/ 666291 h 841128"/>
                <a:gd name="connsiteX6" fmla="*/ 65634 w 726838"/>
                <a:gd name="connsiteY6" fmla="*/ 736226 h 841128"/>
                <a:gd name="connsiteX7" fmla="*/ 65952 w 726838"/>
                <a:gd name="connsiteY7" fmla="*/ 736226 h 841128"/>
                <a:gd name="connsiteX8" fmla="*/ 131437 w 726838"/>
                <a:gd name="connsiteY8" fmla="*/ 675192 h 841128"/>
                <a:gd name="connsiteX9" fmla="*/ 198511 w 726838"/>
                <a:gd name="connsiteY9" fmla="*/ 326788 h 841128"/>
                <a:gd name="connsiteX10" fmla="*/ 321851 w 726838"/>
                <a:gd name="connsiteY10" fmla="*/ 131605 h 841128"/>
                <a:gd name="connsiteX11" fmla="*/ 416581 w 726838"/>
                <a:gd name="connsiteY11" fmla="*/ 280694 h 841128"/>
                <a:gd name="connsiteX12" fmla="*/ 256049 w 726838"/>
                <a:gd name="connsiteY12" fmla="*/ 366523 h 841128"/>
                <a:gd name="connsiteX13" fmla="*/ 229346 w 726838"/>
                <a:gd name="connsiteY13" fmla="*/ 548037 h 841128"/>
                <a:gd name="connsiteX14" fmla="*/ 440105 w 726838"/>
                <a:gd name="connsiteY14" fmla="*/ 820466 h 841128"/>
                <a:gd name="connsiteX15" fmla="*/ 525299 w 726838"/>
                <a:gd name="connsiteY15" fmla="*/ 841129 h 841128"/>
                <a:gd name="connsiteX16" fmla="*/ 579657 w 726838"/>
                <a:gd name="connsiteY16" fmla="*/ 829367 h 841128"/>
                <a:gd name="connsiteX17" fmla="*/ 629566 w 726838"/>
                <a:gd name="connsiteY17" fmla="*/ 652622 h 841128"/>
                <a:gd name="connsiteX18" fmla="*/ 612718 w 726838"/>
                <a:gd name="connsiteY18" fmla="*/ 516884 h 841128"/>
                <a:gd name="connsiteX19" fmla="*/ 592373 w 726838"/>
                <a:gd name="connsiteY19" fmla="*/ 414524 h 841128"/>
                <a:gd name="connsiteX20" fmla="*/ 587287 w 726838"/>
                <a:gd name="connsiteY20" fmla="*/ 393226 h 841128"/>
                <a:gd name="connsiteX21" fmla="*/ 662308 w 726838"/>
                <a:gd name="connsiteY21" fmla="*/ 391001 h 841128"/>
                <a:gd name="connsiteX22" fmla="*/ 726839 w 726838"/>
                <a:gd name="connsiteY22" fmla="*/ 325516 h 841128"/>
                <a:gd name="connsiteX23" fmla="*/ 726839 w 726838"/>
                <a:gd name="connsiteY23" fmla="*/ 325516 h 841128"/>
                <a:gd name="connsiteX24" fmla="*/ 660401 w 726838"/>
                <a:gd name="connsiteY24" fmla="*/ 260031 h 841128"/>
                <a:gd name="connsiteX25" fmla="*/ 499868 w 726838"/>
                <a:gd name="connsiteY25" fmla="*/ 693629 h 841128"/>
                <a:gd name="connsiteX26" fmla="*/ 491285 w 726838"/>
                <a:gd name="connsiteY26" fmla="*/ 699033 h 841128"/>
                <a:gd name="connsiteX27" fmla="*/ 356501 w 726838"/>
                <a:gd name="connsiteY27" fmla="*/ 515295 h 841128"/>
                <a:gd name="connsiteX28" fmla="*/ 359680 w 726838"/>
                <a:gd name="connsiteY28" fmla="*/ 446949 h 841128"/>
                <a:gd name="connsiteX29" fmla="*/ 523709 w 726838"/>
                <a:gd name="connsiteY29" fmla="*/ 397041 h 841128"/>
                <a:gd name="connsiteX30" fmla="*/ 530067 w 726838"/>
                <a:gd name="connsiteY30" fmla="*/ 402127 h 841128"/>
                <a:gd name="connsiteX31" fmla="*/ 530067 w 726838"/>
                <a:gd name="connsiteY31" fmla="*/ 402127 h 841128"/>
                <a:gd name="connsiteX32" fmla="*/ 524981 w 726838"/>
                <a:gd name="connsiteY32" fmla="*/ 408802 h 841128"/>
                <a:gd name="connsiteX33" fmla="*/ 467443 w 726838"/>
                <a:gd name="connsiteY33" fmla="*/ 461254 h 841128"/>
                <a:gd name="connsiteX34" fmla="*/ 499868 w 726838"/>
                <a:gd name="connsiteY34" fmla="*/ 693629 h 84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6838" h="841128">
                  <a:moveTo>
                    <a:pt x="660401" y="260031"/>
                  </a:moveTo>
                  <a:cubicBezTo>
                    <a:pt x="620665" y="260667"/>
                    <a:pt x="583790" y="261939"/>
                    <a:pt x="549776" y="264164"/>
                  </a:cubicBezTo>
                  <a:cubicBezTo>
                    <a:pt x="533882" y="217752"/>
                    <a:pt x="515126" y="173248"/>
                    <a:pt x="493510" y="134466"/>
                  </a:cubicBezTo>
                  <a:cubicBezTo>
                    <a:pt x="449642" y="55312"/>
                    <a:pt x="393376" y="0"/>
                    <a:pt x="321851" y="0"/>
                  </a:cubicBezTo>
                  <a:cubicBezTo>
                    <a:pt x="219809" y="0"/>
                    <a:pt x="136205" y="96002"/>
                    <a:pt x="73899" y="285462"/>
                  </a:cubicBezTo>
                  <a:cubicBezTo>
                    <a:pt x="37342" y="395769"/>
                    <a:pt x="8097" y="550580"/>
                    <a:pt x="150" y="666291"/>
                  </a:cubicBezTo>
                  <a:cubicBezTo>
                    <a:pt x="-2393" y="704119"/>
                    <a:pt x="27806" y="736226"/>
                    <a:pt x="65634" y="736226"/>
                  </a:cubicBezTo>
                  <a:lnTo>
                    <a:pt x="65952" y="736226"/>
                  </a:lnTo>
                  <a:cubicBezTo>
                    <a:pt x="100602" y="736226"/>
                    <a:pt x="128894" y="709523"/>
                    <a:pt x="131437" y="675192"/>
                  </a:cubicBezTo>
                  <a:cubicBezTo>
                    <a:pt x="138430" y="570925"/>
                    <a:pt x="165769" y="425968"/>
                    <a:pt x="198511" y="326788"/>
                  </a:cubicBezTo>
                  <a:cubicBezTo>
                    <a:pt x="249373" y="172295"/>
                    <a:pt x="291334" y="131605"/>
                    <a:pt x="321851" y="131605"/>
                  </a:cubicBezTo>
                  <a:cubicBezTo>
                    <a:pt x="375892" y="131605"/>
                    <a:pt x="416581" y="280694"/>
                    <a:pt x="416581" y="280694"/>
                  </a:cubicBezTo>
                  <a:cubicBezTo>
                    <a:pt x="342514" y="296270"/>
                    <a:pt x="289745" y="322973"/>
                    <a:pt x="256049" y="366523"/>
                  </a:cubicBezTo>
                  <a:cubicBezTo>
                    <a:pt x="219492" y="413571"/>
                    <a:pt x="210591" y="474605"/>
                    <a:pt x="229346" y="548037"/>
                  </a:cubicBezTo>
                  <a:cubicBezTo>
                    <a:pt x="267175" y="694583"/>
                    <a:pt x="363176" y="784863"/>
                    <a:pt x="440105" y="820466"/>
                  </a:cubicBezTo>
                  <a:cubicBezTo>
                    <a:pt x="469986" y="834135"/>
                    <a:pt x="498914" y="841129"/>
                    <a:pt x="525299" y="841129"/>
                  </a:cubicBezTo>
                  <a:cubicBezTo>
                    <a:pt x="545008" y="841129"/>
                    <a:pt x="563445" y="837314"/>
                    <a:pt x="579657" y="829367"/>
                  </a:cubicBezTo>
                  <a:cubicBezTo>
                    <a:pt x="629248" y="805207"/>
                    <a:pt x="635605" y="743855"/>
                    <a:pt x="629566" y="652622"/>
                  </a:cubicBezTo>
                  <a:cubicBezTo>
                    <a:pt x="626705" y="611932"/>
                    <a:pt x="620983" y="565203"/>
                    <a:pt x="612718" y="516884"/>
                  </a:cubicBezTo>
                  <a:cubicBezTo>
                    <a:pt x="606996" y="483188"/>
                    <a:pt x="600002" y="448538"/>
                    <a:pt x="592373" y="414524"/>
                  </a:cubicBezTo>
                  <a:cubicBezTo>
                    <a:pt x="590783" y="407531"/>
                    <a:pt x="589194" y="400219"/>
                    <a:pt x="587287" y="393226"/>
                  </a:cubicBezTo>
                  <a:cubicBezTo>
                    <a:pt x="613036" y="391954"/>
                    <a:pt x="638784" y="391319"/>
                    <a:pt x="662308" y="391001"/>
                  </a:cubicBezTo>
                  <a:cubicBezTo>
                    <a:pt x="698229" y="390683"/>
                    <a:pt x="726839" y="361119"/>
                    <a:pt x="726839" y="325516"/>
                  </a:cubicBezTo>
                  <a:lnTo>
                    <a:pt x="726839" y="325516"/>
                  </a:lnTo>
                  <a:cubicBezTo>
                    <a:pt x="726839" y="288959"/>
                    <a:pt x="696958" y="259396"/>
                    <a:pt x="660401" y="260031"/>
                  </a:cubicBezTo>
                  <a:close/>
                  <a:moveTo>
                    <a:pt x="499868" y="693629"/>
                  </a:moveTo>
                  <a:cubicBezTo>
                    <a:pt x="500186" y="698079"/>
                    <a:pt x="495417" y="701258"/>
                    <a:pt x="491285" y="699033"/>
                  </a:cubicBezTo>
                  <a:cubicBezTo>
                    <a:pt x="448688" y="677099"/>
                    <a:pt x="383839" y="620197"/>
                    <a:pt x="356501" y="515295"/>
                  </a:cubicBezTo>
                  <a:cubicBezTo>
                    <a:pt x="344103" y="467294"/>
                    <a:pt x="355865" y="452035"/>
                    <a:pt x="359680" y="446949"/>
                  </a:cubicBezTo>
                  <a:cubicBezTo>
                    <a:pt x="370806" y="432644"/>
                    <a:pt x="405455" y="409120"/>
                    <a:pt x="523709" y="397041"/>
                  </a:cubicBezTo>
                  <a:cubicBezTo>
                    <a:pt x="526888" y="396723"/>
                    <a:pt x="529749" y="398948"/>
                    <a:pt x="530067" y="402127"/>
                  </a:cubicBezTo>
                  <a:lnTo>
                    <a:pt x="530067" y="402127"/>
                  </a:lnTo>
                  <a:cubicBezTo>
                    <a:pt x="530385" y="405306"/>
                    <a:pt x="528160" y="408167"/>
                    <a:pt x="524981" y="408802"/>
                  </a:cubicBezTo>
                  <a:cubicBezTo>
                    <a:pt x="505272" y="411663"/>
                    <a:pt x="459496" y="421518"/>
                    <a:pt x="467443" y="461254"/>
                  </a:cubicBezTo>
                  <a:cubicBezTo>
                    <a:pt x="467761" y="460936"/>
                    <a:pt x="495099" y="580143"/>
                    <a:pt x="499868" y="693629"/>
                  </a:cubicBezTo>
                  <a:close/>
                </a:path>
              </a:pathLst>
            </a:custGeom>
            <a:solidFill>
              <a:schemeClr val="bg1"/>
            </a:solidFill>
            <a:ln w="3165" cap="flat">
              <a:noFill/>
              <a:prstDash val="solid"/>
              <a:miter/>
            </a:ln>
          </p:spPr>
          <p:txBody>
            <a:bodyPr rtlCol="0" anchor="ctr"/>
            <a:lstStyle/>
            <a:p>
              <a:endParaRPr lang="en-GB"/>
            </a:p>
          </p:txBody>
        </p:sp>
      </p:grpSp>
      <p:grpSp>
        <p:nvGrpSpPr>
          <p:cNvPr id="44" name="Graphic 7">
            <a:extLst>
              <a:ext uri="{FF2B5EF4-FFF2-40B4-BE49-F238E27FC236}">
                <a16:creationId xmlns:a16="http://schemas.microsoft.com/office/drawing/2014/main" id="{03973DB6-6ACA-421F-B715-27C988B7D865}"/>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5" name="Freeform: Shape 44">
              <a:extLst>
                <a:ext uri="{FF2B5EF4-FFF2-40B4-BE49-F238E27FC236}">
                  <a16:creationId xmlns:a16="http://schemas.microsoft.com/office/drawing/2014/main" id="{DD019F70-4903-4DCE-965C-41BA305ABA0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6" name="Freeform: Shape 45">
              <a:extLst>
                <a:ext uri="{FF2B5EF4-FFF2-40B4-BE49-F238E27FC236}">
                  <a16:creationId xmlns:a16="http://schemas.microsoft.com/office/drawing/2014/main" id="{E0E003A8-7451-42E7-9441-5FBF68148CE3}"/>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59F1983B-B286-47E3-AD06-BCFFF0C8A0D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B3511B1E-0B2A-4478-9223-E7D98C63C194}"/>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9" name="Freeform: Shape 48">
              <a:extLst>
                <a:ext uri="{FF2B5EF4-FFF2-40B4-BE49-F238E27FC236}">
                  <a16:creationId xmlns:a16="http://schemas.microsoft.com/office/drawing/2014/main" id="{219AE8E3-D549-4383-B3B0-D05067979BB9}"/>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5F1E00EE-B57A-47B9-A6A5-A64DD7280E4E}"/>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639143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VADO_Primary_Log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08B58C5-D880-48F1-B284-2163B6A44A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5" y="0"/>
            <a:ext cx="1218565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2"/>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16514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AVADO_Secondary_Logo">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DFF668-45EC-4748-817D-BE3F01634F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67" y="0"/>
            <a:ext cx="12187066"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CE57F"/>
            </a:solidFill>
            <a:ln w="4590" cap="flat">
              <a:noFill/>
              <a:prstDash val="solid"/>
              <a:miter/>
            </a:ln>
          </p:spPr>
          <p:txBody>
            <a:bodyPr rtlCol="0" anchor="ctr"/>
            <a:lstStyle/>
            <a:p>
              <a:endParaRPr lang="en-GB">
                <a:solidFill>
                  <a:schemeClr val="tx2"/>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859885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VADO_Stamp">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4B9AC66-5A55-42DF-8475-33C554812B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11" name="Graphic 7">
            <a:extLst>
              <a:ext uri="{FF2B5EF4-FFF2-40B4-BE49-F238E27FC236}">
                <a16:creationId xmlns:a16="http://schemas.microsoft.com/office/drawing/2014/main" id="{952B86E7-8734-EA49-A68D-E99B3B42DE56}"/>
              </a:ext>
            </a:extLst>
          </p:cNvPr>
          <p:cNvGrpSpPr/>
          <p:nvPr userDrawn="1"/>
        </p:nvGrpSpPr>
        <p:grpSpPr>
          <a:xfrm>
            <a:off x="3887447" y="2645112"/>
            <a:ext cx="4417106" cy="1567777"/>
            <a:chOff x="1274295" y="2748477"/>
            <a:chExt cx="3428314" cy="1216822"/>
          </a:xfrm>
          <a:solidFill>
            <a:schemeClr val="bg1"/>
          </a:solidFill>
        </p:grpSpPr>
        <p:sp>
          <p:nvSpPr>
            <p:cNvPr id="12" name="Freeform: Shape 9">
              <a:extLst>
                <a:ext uri="{FF2B5EF4-FFF2-40B4-BE49-F238E27FC236}">
                  <a16:creationId xmlns:a16="http://schemas.microsoft.com/office/drawing/2014/main" id="{6E30B706-396D-D240-807C-ADDAF7DD1FB4}"/>
                </a:ext>
              </a:extLst>
            </p:cNvPr>
            <p:cNvSpPr/>
            <p:nvPr/>
          </p:nvSpPr>
          <p:spPr>
            <a:xfrm>
              <a:off x="3650599" y="2748477"/>
              <a:ext cx="1052011"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bg1"/>
                </a:solidFill>
              </a:endParaRPr>
            </a:p>
          </p:txBody>
        </p:sp>
        <p:sp>
          <p:nvSpPr>
            <p:cNvPr id="13" name="Freeform: Shape 10">
              <a:extLst>
                <a:ext uri="{FF2B5EF4-FFF2-40B4-BE49-F238E27FC236}">
                  <a16:creationId xmlns:a16="http://schemas.microsoft.com/office/drawing/2014/main" id="{3E0CB2B0-FC41-F44D-987E-3DA91B20CB7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grpFill/>
            <a:ln w="4590" cap="flat">
              <a:noFill/>
              <a:prstDash val="solid"/>
              <a:miter/>
            </a:ln>
          </p:spPr>
          <p:txBody>
            <a:bodyPr rtlCol="0" anchor="ctr"/>
            <a:lstStyle/>
            <a:p>
              <a:endParaRPr lang="en-GB">
                <a:solidFill>
                  <a:schemeClr val="bg2"/>
                </a:solidFill>
              </a:endParaRPr>
            </a:p>
          </p:txBody>
        </p:sp>
        <p:sp>
          <p:nvSpPr>
            <p:cNvPr id="14" name="Freeform: Shape 11">
              <a:extLst>
                <a:ext uri="{FF2B5EF4-FFF2-40B4-BE49-F238E27FC236}">
                  <a16:creationId xmlns:a16="http://schemas.microsoft.com/office/drawing/2014/main" id="{CD90E7E8-FDF5-8C4C-93B3-D35E672F072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grpFill/>
            <a:ln w="4590" cap="flat">
              <a:noFill/>
              <a:prstDash val="solid"/>
              <a:miter/>
            </a:ln>
          </p:spPr>
          <p:txBody>
            <a:bodyPr rtlCol="0" anchor="ctr"/>
            <a:lstStyle/>
            <a:p>
              <a:endParaRPr lang="en-GB">
                <a:solidFill>
                  <a:schemeClr val="bg2"/>
                </a:solidFill>
              </a:endParaRPr>
            </a:p>
          </p:txBody>
        </p:sp>
        <p:sp>
          <p:nvSpPr>
            <p:cNvPr id="15" name="Freeform: Shape 12">
              <a:extLst>
                <a:ext uri="{FF2B5EF4-FFF2-40B4-BE49-F238E27FC236}">
                  <a16:creationId xmlns:a16="http://schemas.microsoft.com/office/drawing/2014/main" id="{DB2FB256-871B-FF4A-A6B1-929DBC577DAA}"/>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grpFill/>
            <a:ln w="4590" cap="flat">
              <a:noFill/>
              <a:prstDash val="solid"/>
              <a:miter/>
            </a:ln>
          </p:spPr>
          <p:txBody>
            <a:bodyPr rtlCol="0" anchor="ctr"/>
            <a:lstStyle/>
            <a:p>
              <a:endParaRPr lang="en-GB">
                <a:solidFill>
                  <a:schemeClr val="bg2"/>
                </a:solidFill>
              </a:endParaRPr>
            </a:p>
          </p:txBody>
        </p:sp>
        <p:sp>
          <p:nvSpPr>
            <p:cNvPr id="16" name="Freeform: Shape 13">
              <a:extLst>
                <a:ext uri="{FF2B5EF4-FFF2-40B4-BE49-F238E27FC236}">
                  <a16:creationId xmlns:a16="http://schemas.microsoft.com/office/drawing/2014/main" id="{4DE02076-31F4-4F4A-8BD5-13E4F1AD357E}"/>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grpFill/>
            <a:ln w="4590" cap="flat">
              <a:noFill/>
              <a:prstDash val="solid"/>
              <a:miter/>
            </a:ln>
          </p:spPr>
          <p:txBody>
            <a:bodyPr rtlCol="0" anchor="ctr"/>
            <a:lstStyle/>
            <a:p>
              <a:endParaRPr lang="en-GB">
                <a:solidFill>
                  <a:schemeClr val="bg2"/>
                </a:solidFill>
              </a:endParaRPr>
            </a:p>
          </p:txBody>
        </p:sp>
        <p:sp>
          <p:nvSpPr>
            <p:cNvPr id="17" name="Freeform: Shape 14">
              <a:extLst>
                <a:ext uri="{FF2B5EF4-FFF2-40B4-BE49-F238E27FC236}">
                  <a16:creationId xmlns:a16="http://schemas.microsoft.com/office/drawing/2014/main" id="{9CD53B6B-1B50-864F-B1B4-6424BEEAD8F4}"/>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grp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3651459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508000" y="381000"/>
            <a:ext cx="10972800" cy="609600"/>
          </a:xfr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1169323815"/>
      </p:ext>
    </p:extLst>
  </p:cSld>
  <p:clrMapOvr>
    <a:masterClrMapping/>
  </p:clrMapOvr>
  <p:transition>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Shape 14"/>
          <p:cNvSpPr/>
          <p:nvPr userDrawn="1"/>
        </p:nvSpPr>
        <p:spPr>
          <a:xfrm>
            <a:off x="1823438" y="4452729"/>
            <a:ext cx="10035751" cy="2027584"/>
          </a:xfrm>
          <a:prstGeom prst="rect">
            <a:avLst/>
          </a:prstGeom>
          <a:solidFill>
            <a:schemeClr val="bg1">
              <a:alpha val="65000"/>
            </a:schemeClr>
          </a:solidFill>
          <a:ln w="12700">
            <a:miter lim="400000"/>
          </a:ln>
          <a:extLst>
            <a:ext uri="{C572A759-6A51-4108-AA02-DFA0A04FC94B}">
              <ma14:wrappingTextBoxFlag xmlns="" xmlns:ma14="http://schemas.microsoft.com/office/mac/drawingml/2011/main" val="1"/>
            </a:ext>
          </a:extLst>
        </p:spPr>
        <p:txBody>
          <a:bodyPr lIns="0" tIns="0" rIns="0" bIns="0" anchor="b">
            <a:normAutofit/>
          </a:bodyPr>
          <a:lstStyle/>
          <a:p>
            <a:pPr lvl="0" algn="r">
              <a:defRPr sz="1800" b="0">
                <a:solidFill>
                  <a:srgbClr val="000000"/>
                </a:solidFill>
              </a:defRPr>
            </a:pPr>
            <a:endParaRPr lang="en-GB" sz="3500" b="1">
              <a:latin typeface="Calibri" panose="020F0502020204030204" pitchFamily="34" charset="0"/>
              <a:ea typeface="Helvetica"/>
              <a:cs typeface="Helvetica"/>
              <a:sym typeface="Helvetica"/>
            </a:endParaRPr>
          </a:p>
          <a:p>
            <a:pPr lvl="0" algn="r">
              <a:defRPr sz="1800" b="0">
                <a:solidFill>
                  <a:srgbClr val="000000"/>
                </a:solidFill>
              </a:defRPr>
            </a:pPr>
            <a:endParaRPr sz="3200" b="1">
              <a:solidFill>
                <a:srgbClr val="E4710A"/>
              </a:solidFill>
              <a:latin typeface="Calibri" panose="020F0502020204030204" pitchFamily="34" charset="0"/>
              <a:ea typeface="Helvetica"/>
              <a:cs typeface="Helvetica"/>
              <a:sym typeface="Helvetica"/>
            </a:endParaRPr>
          </a:p>
          <a:p>
            <a:pPr lvl="0" algn="r">
              <a:defRPr sz="1800" b="0">
                <a:solidFill>
                  <a:srgbClr val="000000"/>
                </a:solidFill>
              </a:defRPr>
            </a:pPr>
            <a:endParaRPr sz="600">
              <a:latin typeface="Myriad Pro Semibold"/>
              <a:ea typeface="Myriad Pro Semibold"/>
              <a:cs typeface="Myriad Pro Semibold"/>
              <a:sym typeface="Myriad Pro Semibold"/>
            </a:endParaRPr>
          </a:p>
          <a:p>
            <a:pPr lvl="0" algn="r">
              <a:defRPr sz="1800" b="0">
                <a:solidFill>
                  <a:srgbClr val="000000"/>
                </a:solidFill>
              </a:defRPr>
            </a:pPr>
            <a:r>
              <a:rPr lang="en-GB" sz="1100">
                <a:latin typeface="Helvetica"/>
                <a:ea typeface="Helvetica"/>
                <a:cs typeface="Helvetica"/>
                <a:sym typeface="Helvetica"/>
              </a:rPr>
              <a:t>Arch combines young talent with great employers to create valuable and productive employees in IT and Digital jobs.</a:t>
            </a:r>
            <a:endParaRPr sz="1100">
              <a:latin typeface="Helvetica"/>
              <a:ea typeface="Helvetica"/>
              <a:cs typeface="Helvetica"/>
              <a:sym typeface="Helvetica"/>
            </a:endParaRPr>
          </a:p>
          <a:p>
            <a:pPr lvl="0" algn="r">
              <a:defRPr sz="1800" b="0">
                <a:solidFill>
                  <a:srgbClr val="000000"/>
                </a:solidFill>
              </a:defRPr>
            </a:pPr>
            <a:endParaRPr sz="700" b="1">
              <a:latin typeface="Helvetica"/>
              <a:ea typeface="Helvetica"/>
              <a:cs typeface="Helvetica"/>
              <a:sym typeface="Helvetica"/>
            </a:endParaRPr>
          </a:p>
          <a:p>
            <a:pPr lvl="0" algn="r">
              <a:defRPr sz="1800" b="0">
                <a:solidFill>
                  <a:srgbClr val="000000"/>
                </a:solidFill>
              </a:defRPr>
            </a:pPr>
            <a:r>
              <a:rPr lang="en-GB" sz="800">
                <a:solidFill>
                  <a:srgbClr val="53585F"/>
                </a:solidFill>
                <a:latin typeface="+mn-lt"/>
                <a:ea typeface="+mn-ea"/>
                <a:sym typeface="Helvetica Light"/>
              </a:rPr>
              <a:t>80 Wood Lane, Building D, I-Hub, London, W12 0BZ</a:t>
            </a:r>
          </a:p>
          <a:p>
            <a:pPr lvl="0" algn="r">
              <a:defRPr sz="1800" b="0">
                <a:solidFill>
                  <a:srgbClr val="000000"/>
                </a:solidFill>
              </a:defRPr>
            </a:pPr>
            <a:r>
              <a:rPr lang="en-GB" sz="800">
                <a:solidFill>
                  <a:srgbClr val="53585F"/>
                </a:solidFill>
                <a:latin typeface="+mn-lt"/>
                <a:ea typeface="+mn-ea"/>
                <a:sym typeface="Helvetica Light"/>
              </a:rPr>
              <a:t>020 8080 6482</a:t>
            </a:r>
            <a:r>
              <a:rPr sz="800">
                <a:solidFill>
                  <a:srgbClr val="53585F"/>
                </a:solidFill>
                <a:latin typeface="+mn-lt"/>
                <a:ea typeface="+mn-ea"/>
                <a:sym typeface="Helvetica Light"/>
              </a:rPr>
              <a:t>    careers@archapprentices.co.uk   </a:t>
            </a:r>
            <a:r>
              <a:rPr sz="800" u="sng">
                <a:solidFill>
                  <a:srgbClr val="53585F"/>
                </a:solidFill>
                <a:latin typeface="+mn-lt"/>
                <a:ea typeface="+mn-ea"/>
                <a:sym typeface="Helvetica Light"/>
                <a:hlinkClick r:id="rId2"/>
              </a:rPr>
              <a:t>www.archapprentices.co.uk</a:t>
            </a:r>
            <a:endParaRPr sz="800">
              <a:solidFill>
                <a:srgbClr val="53585F"/>
              </a:solidFill>
              <a:latin typeface="+mn-lt"/>
              <a:ea typeface="+mn-ea"/>
              <a:sym typeface="Helvetica Light"/>
            </a:endParaRPr>
          </a:p>
          <a:p>
            <a:pPr lvl="0" algn="r">
              <a:defRPr sz="1800" b="0">
                <a:solidFill>
                  <a:srgbClr val="000000"/>
                </a:solidFill>
              </a:defRPr>
            </a:pPr>
            <a:endParaRPr sz="800">
              <a:solidFill>
                <a:srgbClr val="53585F"/>
              </a:solidFill>
              <a:latin typeface="+mn-lt"/>
              <a:ea typeface="+mn-ea"/>
              <a:sym typeface="Helvetica Light"/>
            </a:endParaRPr>
          </a:p>
          <a:p>
            <a:pPr lvl="0" algn="r">
              <a:defRPr sz="1800" b="0">
                <a:solidFill>
                  <a:srgbClr val="000000"/>
                </a:solidFill>
              </a:defRPr>
            </a:pPr>
            <a:r>
              <a:rPr sz="800">
                <a:solidFill>
                  <a:srgbClr val="53585F"/>
                </a:solidFill>
                <a:latin typeface="+mn-lt"/>
                <a:ea typeface="+mn-ea"/>
                <a:sym typeface="Helvetica Light"/>
              </a:rPr>
              <a:t>© </a:t>
            </a:r>
            <a:r>
              <a:rPr lang="en-GB" sz="800">
                <a:solidFill>
                  <a:srgbClr val="53585F"/>
                </a:solidFill>
                <a:latin typeface="+mn-lt"/>
                <a:ea typeface="+mn-ea"/>
                <a:sym typeface="Helvetica Light"/>
              </a:rPr>
              <a:t>Arch Apprentices</a:t>
            </a:r>
            <a:r>
              <a:rPr sz="800">
                <a:solidFill>
                  <a:srgbClr val="53585F"/>
                </a:solidFill>
                <a:latin typeface="+mn-lt"/>
                <a:ea typeface="+mn-ea"/>
                <a:sym typeface="Helvetica Light"/>
              </a:rPr>
              <a:t> 201</a:t>
            </a:r>
            <a:r>
              <a:rPr lang="en-GB" sz="800">
                <a:solidFill>
                  <a:srgbClr val="53585F"/>
                </a:solidFill>
                <a:latin typeface="+mn-lt"/>
                <a:ea typeface="+mn-ea"/>
                <a:sym typeface="Helvetica Light"/>
              </a:rPr>
              <a:t>8</a:t>
            </a:r>
            <a:r>
              <a:rPr sz="800">
                <a:solidFill>
                  <a:srgbClr val="53585F"/>
                </a:solidFill>
                <a:latin typeface="+mn-lt"/>
                <a:ea typeface="+mn-ea"/>
                <a:sym typeface="Helvetica Light"/>
              </a:rPr>
              <a:t>. Commercial-in-confidence</a:t>
            </a:r>
            <a:r>
              <a:rPr sz="700">
                <a:solidFill>
                  <a:srgbClr val="53585F"/>
                </a:solidFill>
                <a:latin typeface="+mn-lt"/>
                <a:ea typeface="+mn-ea"/>
                <a:sym typeface="Helvetica Light"/>
              </a:rPr>
              <a:t>. </a:t>
            </a:r>
          </a:p>
        </p:txBody>
      </p:sp>
      <p:sp>
        <p:nvSpPr>
          <p:cNvPr id="7" name="Text Placeholder 6"/>
          <p:cNvSpPr>
            <a:spLocks noGrp="1"/>
          </p:cNvSpPr>
          <p:nvPr>
            <p:ph type="body" sz="quarter" idx="10" hasCustomPrompt="1"/>
          </p:nvPr>
        </p:nvSpPr>
        <p:spPr>
          <a:xfrm>
            <a:off x="1822452" y="4479712"/>
            <a:ext cx="10037233" cy="542855"/>
          </a:xfrm>
          <a:prstGeom prst="rect">
            <a:avLst/>
          </a:prstGeom>
        </p:spPr>
        <p:txBody>
          <a:bodyPr/>
          <a:lstStyle>
            <a:lvl1pPr marL="0" indent="0" algn="r">
              <a:buNone/>
              <a:defRPr sz="3600" b="1"/>
            </a:lvl1pPr>
          </a:lstStyle>
          <a:p>
            <a:pPr lvl="0"/>
            <a:r>
              <a:rPr lang="en-US"/>
              <a:t>Edit Heading Text</a:t>
            </a:r>
          </a:p>
          <a:p>
            <a:pPr lvl="0"/>
            <a:endParaRPr lang="en-US"/>
          </a:p>
        </p:txBody>
      </p:sp>
      <p:sp>
        <p:nvSpPr>
          <p:cNvPr id="10" name="Text Placeholder 6"/>
          <p:cNvSpPr>
            <a:spLocks noGrp="1"/>
          </p:cNvSpPr>
          <p:nvPr>
            <p:ph type="body" sz="quarter" idx="11" hasCustomPrompt="1"/>
          </p:nvPr>
        </p:nvSpPr>
        <p:spPr>
          <a:xfrm>
            <a:off x="1848958" y="5095937"/>
            <a:ext cx="10037233" cy="542855"/>
          </a:xfrm>
          <a:prstGeom prst="rect">
            <a:avLst/>
          </a:prstGeom>
        </p:spPr>
        <p:txBody>
          <a:bodyPr/>
          <a:lstStyle>
            <a:lvl1pPr marL="0" indent="0" algn="r">
              <a:buNone/>
              <a:defRPr sz="3200" b="1">
                <a:solidFill>
                  <a:srgbClr val="E4710A"/>
                </a:solidFill>
              </a:defRPr>
            </a:lvl1pPr>
          </a:lstStyle>
          <a:p>
            <a:pPr lvl="0"/>
            <a:r>
              <a:rPr lang="en-US"/>
              <a:t>Edit Sub-Heading Text</a:t>
            </a:r>
          </a:p>
          <a:p>
            <a:pPr lvl="0"/>
            <a:endParaRPr lang="en-US"/>
          </a:p>
        </p:txBody>
      </p:sp>
      <p:pic>
        <p:nvPicPr>
          <p:cNvPr id="2" name="Picture 1"/>
          <p:cNvPicPr>
            <a:picLocks noChangeAspect="1"/>
          </p:cNvPicPr>
          <p:nvPr userDrawn="1"/>
        </p:nvPicPr>
        <p:blipFill>
          <a:blip r:embed="rId3"/>
          <a:stretch>
            <a:fillRect/>
          </a:stretch>
        </p:blipFill>
        <p:spPr>
          <a:xfrm>
            <a:off x="-4040759" y="-5863477"/>
            <a:ext cx="14876260" cy="14165405"/>
          </a:xfrm>
          <a:prstGeom prst="rect">
            <a:avLst/>
          </a:prstGeom>
        </p:spPr>
      </p:pic>
    </p:spTree>
    <p:extLst>
      <p:ext uri="{BB962C8B-B14F-4D97-AF65-F5344CB8AC3E}">
        <p14:creationId xmlns:p14="http://schemas.microsoft.com/office/powerpoint/2010/main" val="20644809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236663"/>
            <a:ext cx="10972800" cy="449911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508000" y="381000"/>
            <a:ext cx="10972800" cy="609600"/>
          </a:xfrm>
          <a:prstGeom prst="rect">
            <a:avLst/>
          </a:prstGeo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10219413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508000" y="381000"/>
            <a:ext cx="10972800" cy="609600"/>
          </a:xfrm>
          <a:prstGeom prst="rect">
            <a:avLst/>
          </a:prstGeom>
        </p:spPr>
        <p:txBody>
          <a:bodyPr/>
          <a:lstStyle>
            <a:lvl1pPr>
              <a:defRPr>
                <a:solidFill>
                  <a:srgbClr val="453878"/>
                </a:solidFill>
              </a:defRPr>
            </a:lvl1pPr>
          </a:lstStyle>
          <a:p>
            <a:r>
              <a:rPr lang="en-GB"/>
              <a:t>Click to edit Master title style</a:t>
            </a:r>
            <a:endParaRPr lang="en-US"/>
          </a:p>
        </p:txBody>
      </p:sp>
    </p:spTree>
    <p:extLst>
      <p:ext uri="{BB962C8B-B14F-4D97-AF65-F5344CB8AC3E}">
        <p14:creationId xmlns:p14="http://schemas.microsoft.com/office/powerpoint/2010/main" val="82484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CH_Cover_Teal">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BAE0749-5425-4A3B-B047-DA364C85C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8152CBD1-A9B7-4F7B-BF15-CEB951CD78EE}"/>
              </a:ext>
            </a:extLst>
          </p:cNvPr>
          <p:cNvSpPr>
            <a:spLocks noGrp="1"/>
          </p:cNvSpPr>
          <p:nvPr>
            <p:ph type="title" hasCustomPrompt="1"/>
          </p:nvPr>
        </p:nvSpPr>
        <p:spPr>
          <a:xfrm>
            <a:off x="5988049" y="2748478"/>
            <a:ext cx="5688013" cy="1219123"/>
          </a:xfrm>
          <a:prstGeom prst="rect">
            <a:avLst/>
          </a:prstGeom>
        </p:spPr>
        <p:txBody>
          <a:bodyPr anchor="t" anchorCtr="0">
            <a:noAutofit/>
          </a:bodyPr>
          <a:lstStyle>
            <a:lvl1pPr algn="l">
              <a:defRPr sz="4200" b="1" baseline="0">
                <a:solidFill>
                  <a:schemeClr val="bg1"/>
                </a:solidFill>
                <a:effectLst/>
              </a:defRPr>
            </a:lvl1pPr>
          </a:lstStyle>
          <a:p>
            <a:r>
              <a:rPr lang="en-US"/>
              <a:t>Click to add a presentation title</a:t>
            </a:r>
          </a:p>
        </p:txBody>
      </p:sp>
      <p:sp>
        <p:nvSpPr>
          <p:cNvPr id="5" name="Text Placeholder 2">
            <a:extLst>
              <a:ext uri="{FF2B5EF4-FFF2-40B4-BE49-F238E27FC236}">
                <a16:creationId xmlns:a16="http://schemas.microsoft.com/office/drawing/2014/main" id="{5BE3D1E2-F94E-4E3E-9906-839B67C4D82A}"/>
              </a:ext>
            </a:extLst>
          </p:cNvPr>
          <p:cNvSpPr>
            <a:spLocks noGrp="1"/>
          </p:cNvSpPr>
          <p:nvPr>
            <p:ph type="body" idx="1" hasCustomPrompt="1"/>
          </p:nvPr>
        </p:nvSpPr>
        <p:spPr>
          <a:xfrm>
            <a:off x="5988049" y="4507777"/>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speaker’s name if needed</a:t>
            </a:r>
          </a:p>
        </p:txBody>
      </p:sp>
      <p:sp>
        <p:nvSpPr>
          <p:cNvPr id="6" name="Text Placeholder 2">
            <a:extLst>
              <a:ext uri="{FF2B5EF4-FFF2-40B4-BE49-F238E27FC236}">
                <a16:creationId xmlns:a16="http://schemas.microsoft.com/office/drawing/2014/main" id="{477E7345-4968-407D-BCA9-78B73AF81B2C}"/>
              </a:ext>
            </a:extLst>
          </p:cNvPr>
          <p:cNvSpPr>
            <a:spLocks noGrp="1"/>
          </p:cNvSpPr>
          <p:nvPr>
            <p:ph type="body" idx="10" hasCustomPrompt="1"/>
          </p:nvPr>
        </p:nvSpPr>
        <p:spPr>
          <a:xfrm>
            <a:off x="5988049" y="5047953"/>
            <a:ext cx="5688013" cy="422659"/>
          </a:xfrm>
          <a:prstGeom prst="rect">
            <a:avLst/>
          </a:prstGeom>
        </p:spPr>
        <p:txBody>
          <a:bodyPr>
            <a:noAutofit/>
          </a:bodyPr>
          <a:lstStyle>
            <a:lvl1pPr marL="0" indent="0" algn="l">
              <a:buNone/>
              <a:defRPr sz="1600" b="1" baseline="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Add date if needed</a:t>
            </a:r>
          </a:p>
        </p:txBody>
      </p:sp>
      <p:grpSp>
        <p:nvGrpSpPr>
          <p:cNvPr id="16" name="Graphic 15">
            <a:extLst>
              <a:ext uri="{FF2B5EF4-FFF2-40B4-BE49-F238E27FC236}">
                <a16:creationId xmlns:a16="http://schemas.microsoft.com/office/drawing/2014/main" id="{6096A24A-8EE6-4A68-9253-292456CB10A0}"/>
              </a:ext>
            </a:extLst>
          </p:cNvPr>
          <p:cNvGrpSpPr/>
          <p:nvPr userDrawn="1"/>
        </p:nvGrpSpPr>
        <p:grpSpPr>
          <a:xfrm>
            <a:off x="1274078" y="2754928"/>
            <a:ext cx="2929720" cy="1214963"/>
            <a:chOff x="1274078" y="2754928"/>
            <a:chExt cx="2929720" cy="1214963"/>
          </a:xfrm>
          <a:solidFill>
            <a:schemeClr val="accent1"/>
          </a:solidFill>
        </p:grpSpPr>
        <p:grpSp>
          <p:nvGrpSpPr>
            <p:cNvPr id="17" name="Graphic 15">
              <a:extLst>
                <a:ext uri="{FF2B5EF4-FFF2-40B4-BE49-F238E27FC236}">
                  <a16:creationId xmlns:a16="http://schemas.microsoft.com/office/drawing/2014/main" id="{8D674227-0B00-4EC7-BD18-1ADB27B1B136}"/>
                </a:ext>
              </a:extLst>
            </p:cNvPr>
            <p:cNvGrpSpPr/>
            <p:nvPr/>
          </p:nvGrpSpPr>
          <p:grpSpPr>
            <a:xfrm>
              <a:off x="2450688" y="3622299"/>
              <a:ext cx="1753110" cy="219483"/>
              <a:chOff x="2450688" y="3622299"/>
              <a:chExt cx="1753110" cy="219483"/>
            </a:xfrm>
            <a:solidFill>
              <a:srgbClr val="463977"/>
            </a:solidFill>
          </p:grpSpPr>
          <p:sp>
            <p:nvSpPr>
              <p:cNvPr id="24" name="Freeform: Shape 23">
                <a:extLst>
                  <a:ext uri="{FF2B5EF4-FFF2-40B4-BE49-F238E27FC236}">
                    <a16:creationId xmlns:a16="http://schemas.microsoft.com/office/drawing/2014/main" id="{1C69A697-B9EC-4B58-A9F6-643EF36DB1C8}"/>
                  </a:ext>
                </a:extLst>
              </p:cNvPr>
              <p:cNvSpPr/>
              <p:nvPr/>
            </p:nvSpPr>
            <p:spPr>
              <a:xfrm>
                <a:off x="2450688" y="3630564"/>
                <a:ext cx="175862" cy="163005"/>
              </a:xfrm>
              <a:custGeom>
                <a:avLst/>
                <a:gdLst>
                  <a:gd name="connsiteX0" fmla="*/ 53264 w 175862"/>
                  <a:gd name="connsiteY0" fmla="*/ 133159 h 163005"/>
                  <a:gd name="connsiteX1" fmla="*/ 42244 w 175862"/>
                  <a:gd name="connsiteY1" fmla="*/ 163005 h 163005"/>
                  <a:gd name="connsiteX2" fmla="*/ 0 w 175862"/>
                  <a:gd name="connsiteY2" fmla="*/ 163005 h 163005"/>
                  <a:gd name="connsiteX3" fmla="*/ 64284 w 175862"/>
                  <a:gd name="connsiteY3" fmla="*/ 0 h 163005"/>
                  <a:gd name="connsiteX4" fmla="*/ 111119 w 175862"/>
                  <a:gd name="connsiteY4" fmla="*/ 0 h 163005"/>
                  <a:gd name="connsiteX5" fmla="*/ 175862 w 175862"/>
                  <a:gd name="connsiteY5" fmla="*/ 163005 h 163005"/>
                  <a:gd name="connsiteX6" fmla="*/ 133618 w 175862"/>
                  <a:gd name="connsiteY6" fmla="*/ 163005 h 163005"/>
                  <a:gd name="connsiteX7" fmla="*/ 122598 w 175862"/>
                  <a:gd name="connsiteY7" fmla="*/ 133159 h 163005"/>
                  <a:gd name="connsiteX8" fmla="*/ 53264 w 175862"/>
                  <a:gd name="connsiteY8" fmla="*/ 133159 h 163005"/>
                  <a:gd name="connsiteX9" fmla="*/ 111119 w 175862"/>
                  <a:gd name="connsiteY9" fmla="*/ 102395 h 163005"/>
                  <a:gd name="connsiteX10" fmla="*/ 87701 w 175862"/>
                  <a:gd name="connsiteY10" fmla="*/ 39489 h 163005"/>
                  <a:gd name="connsiteX11" fmla="*/ 64284 w 175862"/>
                  <a:gd name="connsiteY11" fmla="*/ 102395 h 163005"/>
                  <a:gd name="connsiteX12" fmla="*/ 111119 w 175862"/>
                  <a:gd name="connsiteY12" fmla="*/ 102395 h 16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862" h="163005">
                    <a:moveTo>
                      <a:pt x="53264" y="133159"/>
                    </a:moveTo>
                    <a:lnTo>
                      <a:pt x="42244" y="163005"/>
                    </a:lnTo>
                    <a:lnTo>
                      <a:pt x="0" y="163005"/>
                    </a:lnTo>
                    <a:lnTo>
                      <a:pt x="64284" y="0"/>
                    </a:lnTo>
                    <a:lnTo>
                      <a:pt x="111119" y="0"/>
                    </a:lnTo>
                    <a:lnTo>
                      <a:pt x="175862" y="163005"/>
                    </a:lnTo>
                    <a:lnTo>
                      <a:pt x="133618" y="163005"/>
                    </a:lnTo>
                    <a:lnTo>
                      <a:pt x="122598" y="133159"/>
                    </a:lnTo>
                    <a:lnTo>
                      <a:pt x="53264" y="133159"/>
                    </a:lnTo>
                    <a:close/>
                    <a:moveTo>
                      <a:pt x="111119" y="102395"/>
                    </a:moveTo>
                    <a:lnTo>
                      <a:pt x="87701" y="39489"/>
                    </a:lnTo>
                    <a:lnTo>
                      <a:pt x="64284" y="102395"/>
                    </a:lnTo>
                    <a:lnTo>
                      <a:pt x="111119" y="102395"/>
                    </a:lnTo>
                    <a:close/>
                  </a:path>
                </a:pathLst>
              </a:custGeom>
              <a:solidFill>
                <a:schemeClr val="bg1"/>
              </a:solidFill>
              <a:ln w="4583"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6181E3AC-8313-402F-B68F-6EAA45A263CB}"/>
                  </a:ext>
                </a:extLst>
              </p:cNvPr>
              <p:cNvSpPr/>
              <p:nvPr/>
            </p:nvSpPr>
            <p:spPr>
              <a:xfrm>
                <a:off x="2638488"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1" y="0"/>
                      <a:pt x="125353" y="25714"/>
                      <a:pt x="125353" y="60151"/>
                    </a:cubicBezTo>
                    <a:cubicBezTo>
                      <a:pt x="125353" y="94589"/>
                      <a:pt x="104231" y="119843"/>
                      <a:pt x="71631"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7754"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6CB4823-A5D8-410E-8E46-2F5A816F29BE}"/>
                  </a:ext>
                </a:extLst>
              </p:cNvPr>
              <p:cNvSpPr/>
              <p:nvPr/>
            </p:nvSpPr>
            <p:spPr>
              <a:xfrm>
                <a:off x="2780372"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1 w 125353"/>
                  <a:gd name="connsiteY4" fmla="*/ 0 h 166219"/>
                  <a:gd name="connsiteX5" fmla="*/ 125353 w 125353"/>
                  <a:gd name="connsiteY5" fmla="*/ 60151 h 166219"/>
                  <a:gd name="connsiteX6" fmla="*/ 71631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193 w 125353"/>
                  <a:gd name="connsiteY10" fmla="*/ 60610 h 166219"/>
                  <a:gd name="connsiteX11" fmla="*/ 61988 w 125353"/>
                  <a:gd name="connsiteY11" fmla="*/ 86783 h 166219"/>
                  <a:gd name="connsiteX12" fmla="*/ 87242 w 125353"/>
                  <a:gd name="connsiteY12" fmla="*/ 60610 h 166219"/>
                  <a:gd name="connsiteX13" fmla="*/ 61988 w 125353"/>
                  <a:gd name="connsiteY13" fmla="*/ 34438 h 166219"/>
                  <a:gd name="connsiteX14" fmla="*/ 37193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1" y="0"/>
                    </a:cubicBezTo>
                    <a:cubicBezTo>
                      <a:pt x="104232" y="0"/>
                      <a:pt x="125353" y="25714"/>
                      <a:pt x="125353" y="60151"/>
                    </a:cubicBezTo>
                    <a:cubicBezTo>
                      <a:pt x="125353" y="94589"/>
                      <a:pt x="104232" y="119843"/>
                      <a:pt x="71631" y="119843"/>
                    </a:cubicBezTo>
                    <a:cubicBezTo>
                      <a:pt x="57396" y="119843"/>
                      <a:pt x="44540" y="115711"/>
                      <a:pt x="37652" y="108823"/>
                    </a:cubicBezTo>
                    <a:lnTo>
                      <a:pt x="37652" y="165301"/>
                    </a:lnTo>
                    <a:lnTo>
                      <a:pt x="0" y="165301"/>
                    </a:lnTo>
                    <a:close/>
                    <a:moveTo>
                      <a:pt x="37193" y="60610"/>
                    </a:moveTo>
                    <a:cubicBezTo>
                      <a:pt x="37193" y="76222"/>
                      <a:pt x="47754" y="86783"/>
                      <a:pt x="61988" y="86783"/>
                    </a:cubicBezTo>
                    <a:cubicBezTo>
                      <a:pt x="76222" y="86783"/>
                      <a:pt x="87242" y="75763"/>
                      <a:pt x="87242" y="60610"/>
                    </a:cubicBezTo>
                    <a:cubicBezTo>
                      <a:pt x="87242" y="44539"/>
                      <a:pt x="76222" y="34438"/>
                      <a:pt x="61988" y="34438"/>
                    </a:cubicBezTo>
                    <a:cubicBezTo>
                      <a:pt x="47754" y="34438"/>
                      <a:pt x="37193" y="44999"/>
                      <a:pt x="37193" y="60610"/>
                    </a:cubicBezTo>
                    <a:close/>
                  </a:path>
                </a:pathLst>
              </a:custGeom>
              <a:solidFill>
                <a:schemeClr val="bg1"/>
              </a:solidFill>
              <a:ln w="4583"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AAD2D2F3-951C-4981-985D-DE2539EE6FF0}"/>
                  </a:ext>
                </a:extLst>
              </p:cNvPr>
              <p:cNvSpPr/>
              <p:nvPr/>
            </p:nvSpPr>
            <p:spPr>
              <a:xfrm>
                <a:off x="2921796" y="3676022"/>
                <a:ext cx="81273" cy="118006"/>
              </a:xfrm>
              <a:custGeom>
                <a:avLst/>
                <a:gdLst>
                  <a:gd name="connsiteX0" fmla="*/ 67039 w 81273"/>
                  <a:gd name="connsiteY0" fmla="*/ 0 h 118006"/>
                  <a:gd name="connsiteX1" fmla="*/ 81273 w 81273"/>
                  <a:gd name="connsiteY1" fmla="*/ 2296 h 118006"/>
                  <a:gd name="connsiteX2" fmla="*/ 78977 w 81273"/>
                  <a:gd name="connsiteY2" fmla="*/ 35356 h 118006"/>
                  <a:gd name="connsiteX3" fmla="*/ 64284 w 81273"/>
                  <a:gd name="connsiteY3" fmla="*/ 33060 h 118006"/>
                  <a:gd name="connsiteX4" fmla="*/ 37652 w 81273"/>
                  <a:gd name="connsiteY4" fmla="*/ 62447 h 118006"/>
                  <a:gd name="connsiteX5" fmla="*/ 37652 w 81273"/>
                  <a:gd name="connsiteY5" fmla="*/ 118007 h 118006"/>
                  <a:gd name="connsiteX6" fmla="*/ 0 w 81273"/>
                  <a:gd name="connsiteY6" fmla="*/ 118007 h 118006"/>
                  <a:gd name="connsiteX7" fmla="*/ 0 w 81273"/>
                  <a:gd name="connsiteY7" fmla="*/ 2755 h 118006"/>
                  <a:gd name="connsiteX8" fmla="*/ 35815 w 81273"/>
                  <a:gd name="connsiteY8" fmla="*/ 2755 h 118006"/>
                  <a:gd name="connsiteX9" fmla="*/ 37193 w 81273"/>
                  <a:gd name="connsiteY9" fmla="*/ 18367 h 118006"/>
                  <a:gd name="connsiteX10" fmla="*/ 67039 w 81273"/>
                  <a:gd name="connsiteY10" fmla="*/ 0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273" h="118006">
                    <a:moveTo>
                      <a:pt x="67039" y="0"/>
                    </a:moveTo>
                    <a:cubicBezTo>
                      <a:pt x="71631" y="0"/>
                      <a:pt x="76222" y="918"/>
                      <a:pt x="81273" y="2296"/>
                    </a:cubicBezTo>
                    <a:lnTo>
                      <a:pt x="78977" y="35356"/>
                    </a:lnTo>
                    <a:cubicBezTo>
                      <a:pt x="74386" y="33519"/>
                      <a:pt x="69335" y="33060"/>
                      <a:pt x="64284" y="33060"/>
                    </a:cubicBezTo>
                    <a:cubicBezTo>
                      <a:pt x="50050" y="33060"/>
                      <a:pt x="37652" y="40866"/>
                      <a:pt x="37652" y="62447"/>
                    </a:cubicBezTo>
                    <a:lnTo>
                      <a:pt x="37652" y="118007"/>
                    </a:lnTo>
                    <a:lnTo>
                      <a:pt x="0" y="118007"/>
                    </a:lnTo>
                    <a:lnTo>
                      <a:pt x="0" y="2755"/>
                    </a:lnTo>
                    <a:lnTo>
                      <a:pt x="35815" y="2755"/>
                    </a:lnTo>
                    <a:lnTo>
                      <a:pt x="37193" y="18367"/>
                    </a:lnTo>
                    <a:cubicBezTo>
                      <a:pt x="42244" y="6888"/>
                      <a:pt x="53723" y="0"/>
                      <a:pt x="67039" y="0"/>
                    </a:cubicBezTo>
                    <a:close/>
                  </a:path>
                </a:pathLst>
              </a:custGeom>
              <a:solidFill>
                <a:schemeClr val="bg1"/>
              </a:solidFill>
              <a:ln w="4583"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66F8D314-7A89-4938-A3CE-A972C6FB9A4F}"/>
                  </a:ext>
                </a:extLst>
              </p:cNvPr>
              <p:cNvSpPr/>
              <p:nvPr/>
            </p:nvSpPr>
            <p:spPr>
              <a:xfrm>
                <a:off x="3007202"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1C57FB38-C824-42C9-BBBF-A53D85C889EE}"/>
                  </a:ext>
                </a:extLst>
              </p:cNvPr>
              <p:cNvSpPr/>
              <p:nvPr/>
            </p:nvSpPr>
            <p:spPr>
              <a:xfrm>
                <a:off x="3138524" y="3676022"/>
                <a:ext cx="114792" cy="118006"/>
              </a:xfrm>
              <a:custGeom>
                <a:avLst/>
                <a:gdLst>
                  <a:gd name="connsiteX0" fmla="*/ 76681 w 114792"/>
                  <a:gd name="connsiteY0" fmla="*/ 118007 h 118006"/>
                  <a:gd name="connsiteX1" fmla="*/ 76681 w 114792"/>
                  <a:gd name="connsiteY1" fmla="*/ 53723 h 118006"/>
                  <a:gd name="connsiteX2" fmla="*/ 57396 w 114792"/>
                  <a:gd name="connsiteY2" fmla="*/ 34897 h 118006"/>
                  <a:gd name="connsiteX3" fmla="*/ 38111 w 114792"/>
                  <a:gd name="connsiteY3" fmla="*/ 53723 h 118006"/>
                  <a:gd name="connsiteX4" fmla="*/ 38111 w 114792"/>
                  <a:gd name="connsiteY4" fmla="*/ 118007 h 118006"/>
                  <a:gd name="connsiteX5" fmla="*/ 0 w 114792"/>
                  <a:gd name="connsiteY5" fmla="*/ 118007 h 118006"/>
                  <a:gd name="connsiteX6" fmla="*/ 0 w 114792"/>
                  <a:gd name="connsiteY6" fmla="*/ 2755 h 118006"/>
                  <a:gd name="connsiteX7" fmla="*/ 34897 w 114792"/>
                  <a:gd name="connsiteY7" fmla="*/ 2755 h 118006"/>
                  <a:gd name="connsiteX8" fmla="*/ 36274 w 114792"/>
                  <a:gd name="connsiteY8" fmla="*/ 14693 h 118006"/>
                  <a:gd name="connsiteX9" fmla="*/ 72090 w 114792"/>
                  <a:gd name="connsiteY9" fmla="*/ 0 h 118006"/>
                  <a:gd name="connsiteX10" fmla="*/ 114792 w 114792"/>
                  <a:gd name="connsiteY10" fmla="*/ 42703 h 118006"/>
                  <a:gd name="connsiteX11" fmla="*/ 114792 w 114792"/>
                  <a:gd name="connsiteY11" fmla="*/ 117547 h 118006"/>
                  <a:gd name="connsiteX12" fmla="*/ 76681 w 114792"/>
                  <a:gd name="connsiteY12" fmla="*/ 117547 h 11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792" h="118006">
                    <a:moveTo>
                      <a:pt x="76681" y="118007"/>
                    </a:moveTo>
                    <a:lnTo>
                      <a:pt x="76681" y="53723"/>
                    </a:lnTo>
                    <a:cubicBezTo>
                      <a:pt x="76681" y="40866"/>
                      <a:pt x="66580" y="34897"/>
                      <a:pt x="57396" y="34897"/>
                    </a:cubicBezTo>
                    <a:cubicBezTo>
                      <a:pt x="47754" y="34897"/>
                      <a:pt x="38111" y="40866"/>
                      <a:pt x="38111" y="53723"/>
                    </a:cubicBezTo>
                    <a:lnTo>
                      <a:pt x="38111" y="118007"/>
                    </a:lnTo>
                    <a:lnTo>
                      <a:pt x="0" y="118007"/>
                    </a:lnTo>
                    <a:lnTo>
                      <a:pt x="0" y="2755"/>
                    </a:lnTo>
                    <a:lnTo>
                      <a:pt x="34897" y="2755"/>
                    </a:lnTo>
                    <a:lnTo>
                      <a:pt x="36274" y="14693"/>
                    </a:lnTo>
                    <a:cubicBezTo>
                      <a:pt x="44540" y="4133"/>
                      <a:pt x="58315" y="0"/>
                      <a:pt x="72090" y="0"/>
                    </a:cubicBezTo>
                    <a:cubicBezTo>
                      <a:pt x="93671" y="0"/>
                      <a:pt x="114792" y="15153"/>
                      <a:pt x="114792" y="42703"/>
                    </a:cubicBezTo>
                    <a:lnTo>
                      <a:pt x="114792" y="117547"/>
                    </a:lnTo>
                    <a:lnTo>
                      <a:pt x="76681" y="117547"/>
                    </a:lnTo>
                    <a:close/>
                  </a:path>
                </a:pathLst>
              </a:custGeom>
              <a:solidFill>
                <a:schemeClr val="bg1"/>
              </a:solidFill>
              <a:ln w="4583"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134A5771-8C1D-4314-9846-C2AD474FD1FC}"/>
                  </a:ext>
                </a:extLst>
              </p:cNvPr>
              <p:cNvSpPr/>
              <p:nvPr/>
            </p:nvSpPr>
            <p:spPr>
              <a:xfrm>
                <a:off x="3262500" y="3642044"/>
                <a:ext cx="94589" cy="154740"/>
              </a:xfrm>
              <a:custGeom>
                <a:avLst/>
                <a:gdLst>
                  <a:gd name="connsiteX0" fmla="*/ 56019 w 94589"/>
                  <a:gd name="connsiteY0" fmla="*/ 67498 h 154740"/>
                  <a:gd name="connsiteX1" fmla="*/ 56019 w 94589"/>
                  <a:gd name="connsiteY1" fmla="*/ 104691 h 154740"/>
                  <a:gd name="connsiteX2" fmla="*/ 91834 w 94589"/>
                  <a:gd name="connsiteY2" fmla="*/ 118466 h 154740"/>
                  <a:gd name="connsiteX3" fmla="*/ 94589 w 94589"/>
                  <a:gd name="connsiteY3" fmla="*/ 149230 h 154740"/>
                  <a:gd name="connsiteX4" fmla="*/ 63825 w 94589"/>
                  <a:gd name="connsiteY4" fmla="*/ 154740 h 154740"/>
                  <a:gd name="connsiteX5" fmla="*/ 18367 w 94589"/>
                  <a:gd name="connsiteY5" fmla="*/ 111119 h 154740"/>
                  <a:gd name="connsiteX6" fmla="*/ 18367 w 94589"/>
                  <a:gd name="connsiteY6" fmla="*/ 67957 h 154740"/>
                  <a:gd name="connsiteX7" fmla="*/ 0 w 94589"/>
                  <a:gd name="connsiteY7" fmla="*/ 67957 h 154740"/>
                  <a:gd name="connsiteX8" fmla="*/ 0 w 94589"/>
                  <a:gd name="connsiteY8" fmla="*/ 37193 h 154740"/>
                  <a:gd name="connsiteX9" fmla="*/ 18367 w 94589"/>
                  <a:gd name="connsiteY9" fmla="*/ 37193 h 154740"/>
                  <a:gd name="connsiteX10" fmla="*/ 18367 w 94589"/>
                  <a:gd name="connsiteY10" fmla="*/ 0 h 154740"/>
                  <a:gd name="connsiteX11" fmla="*/ 55100 w 94589"/>
                  <a:gd name="connsiteY11" fmla="*/ 0 h 154740"/>
                  <a:gd name="connsiteX12" fmla="*/ 55100 w 94589"/>
                  <a:gd name="connsiteY12" fmla="*/ 37193 h 154740"/>
                  <a:gd name="connsiteX13" fmla="*/ 87701 w 94589"/>
                  <a:gd name="connsiteY13" fmla="*/ 37193 h 154740"/>
                  <a:gd name="connsiteX14" fmla="*/ 87701 w 94589"/>
                  <a:gd name="connsiteY14" fmla="*/ 67957 h 154740"/>
                  <a:gd name="connsiteX15" fmla="*/ 56019 w 94589"/>
                  <a:gd name="connsiteY15" fmla="*/ 67957 h 1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89" h="154740">
                    <a:moveTo>
                      <a:pt x="56019" y="67498"/>
                    </a:moveTo>
                    <a:lnTo>
                      <a:pt x="56019" y="104691"/>
                    </a:lnTo>
                    <a:cubicBezTo>
                      <a:pt x="56019" y="124435"/>
                      <a:pt x="73467" y="122598"/>
                      <a:pt x="91834" y="118466"/>
                    </a:cubicBezTo>
                    <a:lnTo>
                      <a:pt x="94589" y="149230"/>
                    </a:lnTo>
                    <a:cubicBezTo>
                      <a:pt x="86324" y="152444"/>
                      <a:pt x="73467" y="154740"/>
                      <a:pt x="63825" y="154740"/>
                    </a:cubicBezTo>
                    <a:cubicBezTo>
                      <a:pt x="37193" y="154740"/>
                      <a:pt x="18367" y="141884"/>
                      <a:pt x="18367" y="111119"/>
                    </a:cubicBezTo>
                    <a:lnTo>
                      <a:pt x="18367" y="67957"/>
                    </a:lnTo>
                    <a:lnTo>
                      <a:pt x="0" y="67957"/>
                    </a:lnTo>
                    <a:lnTo>
                      <a:pt x="0" y="37193"/>
                    </a:lnTo>
                    <a:lnTo>
                      <a:pt x="18367" y="37193"/>
                    </a:lnTo>
                    <a:lnTo>
                      <a:pt x="18367" y="0"/>
                    </a:lnTo>
                    <a:lnTo>
                      <a:pt x="55100" y="0"/>
                    </a:lnTo>
                    <a:lnTo>
                      <a:pt x="55100" y="37193"/>
                    </a:lnTo>
                    <a:lnTo>
                      <a:pt x="87701" y="37193"/>
                    </a:lnTo>
                    <a:lnTo>
                      <a:pt x="87701" y="67957"/>
                    </a:lnTo>
                    <a:lnTo>
                      <a:pt x="56019" y="67957"/>
                    </a:lnTo>
                    <a:close/>
                  </a:path>
                </a:pathLst>
              </a:custGeom>
              <a:solidFill>
                <a:schemeClr val="bg1"/>
              </a:solidFill>
              <a:ln w="4583"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560C762D-DAF7-494C-9EAC-53B4930EAAA8}"/>
                  </a:ext>
                </a:extLst>
              </p:cNvPr>
              <p:cNvSpPr/>
              <p:nvPr/>
            </p:nvSpPr>
            <p:spPr>
              <a:xfrm>
                <a:off x="3368109" y="3622299"/>
                <a:ext cx="41784" cy="171729"/>
              </a:xfrm>
              <a:custGeom>
                <a:avLst/>
                <a:gdLst>
                  <a:gd name="connsiteX0" fmla="*/ 0 w 41784"/>
                  <a:gd name="connsiteY0" fmla="*/ 20663 h 171729"/>
                  <a:gd name="connsiteX1" fmla="*/ 20663 w 41784"/>
                  <a:gd name="connsiteY1" fmla="*/ 0 h 171729"/>
                  <a:gd name="connsiteX2" fmla="*/ 41784 w 41784"/>
                  <a:gd name="connsiteY2" fmla="*/ 20663 h 171729"/>
                  <a:gd name="connsiteX3" fmla="*/ 20663 w 41784"/>
                  <a:gd name="connsiteY3" fmla="*/ 41325 h 171729"/>
                  <a:gd name="connsiteX4" fmla="*/ 0 w 41784"/>
                  <a:gd name="connsiteY4" fmla="*/ 20663 h 171729"/>
                  <a:gd name="connsiteX5" fmla="*/ 39489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4" y="8265"/>
                      <a:pt x="41784" y="20663"/>
                    </a:cubicBezTo>
                    <a:cubicBezTo>
                      <a:pt x="41784" y="33060"/>
                      <a:pt x="33060" y="41325"/>
                      <a:pt x="20663" y="41325"/>
                    </a:cubicBezTo>
                    <a:cubicBezTo>
                      <a:pt x="8265" y="41325"/>
                      <a:pt x="0" y="33060"/>
                      <a:pt x="0" y="20663"/>
                    </a:cubicBezTo>
                    <a:close/>
                    <a:moveTo>
                      <a:pt x="39489"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979175C-CDDE-492F-9E38-B1BFBB5F3C84}"/>
                  </a:ext>
                </a:extLst>
              </p:cNvPr>
              <p:cNvSpPr/>
              <p:nvPr/>
            </p:nvSpPr>
            <p:spPr>
              <a:xfrm>
                <a:off x="3423204" y="3676022"/>
                <a:ext cx="103318" cy="120302"/>
              </a:xfrm>
              <a:custGeom>
                <a:avLst/>
                <a:gdLst>
                  <a:gd name="connsiteX0" fmla="*/ 63371 w 103318"/>
                  <a:gd name="connsiteY0" fmla="*/ 0 h 120302"/>
                  <a:gd name="connsiteX1" fmla="*/ 101482 w 103318"/>
                  <a:gd name="connsiteY1" fmla="*/ 7806 h 120302"/>
                  <a:gd name="connsiteX2" fmla="*/ 98727 w 103318"/>
                  <a:gd name="connsiteY2" fmla="*/ 39948 h 120302"/>
                  <a:gd name="connsiteX3" fmla="*/ 70258 w 103318"/>
                  <a:gd name="connsiteY3" fmla="*/ 34438 h 120302"/>
                  <a:gd name="connsiteX4" fmla="*/ 37657 w 103318"/>
                  <a:gd name="connsiteY4" fmla="*/ 60151 h 120302"/>
                  <a:gd name="connsiteX5" fmla="*/ 68422 w 103318"/>
                  <a:gd name="connsiteY5" fmla="*/ 85406 h 120302"/>
                  <a:gd name="connsiteX6" fmla="*/ 99645 w 103318"/>
                  <a:gd name="connsiteY6" fmla="*/ 77600 h 120302"/>
                  <a:gd name="connsiteX7" fmla="*/ 103319 w 103318"/>
                  <a:gd name="connsiteY7" fmla="*/ 110660 h 120302"/>
                  <a:gd name="connsiteX8" fmla="*/ 64289 w 103318"/>
                  <a:gd name="connsiteY8" fmla="*/ 120302 h 120302"/>
                  <a:gd name="connsiteX9" fmla="*/ 5 w 103318"/>
                  <a:gd name="connsiteY9" fmla="*/ 60610 h 120302"/>
                  <a:gd name="connsiteX10" fmla="*/ 63371 w 103318"/>
                  <a:gd name="connsiteY10" fmla="*/ 0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18" h="120302">
                    <a:moveTo>
                      <a:pt x="63371" y="0"/>
                    </a:moveTo>
                    <a:cubicBezTo>
                      <a:pt x="76687" y="0"/>
                      <a:pt x="87248" y="1837"/>
                      <a:pt x="101482" y="7806"/>
                    </a:cubicBezTo>
                    <a:lnTo>
                      <a:pt x="98727" y="39948"/>
                    </a:lnTo>
                    <a:cubicBezTo>
                      <a:pt x="90462" y="36274"/>
                      <a:pt x="79901" y="34438"/>
                      <a:pt x="70258" y="34438"/>
                    </a:cubicBezTo>
                    <a:cubicBezTo>
                      <a:pt x="52810" y="34438"/>
                      <a:pt x="37657" y="40866"/>
                      <a:pt x="37657" y="60151"/>
                    </a:cubicBezTo>
                    <a:cubicBezTo>
                      <a:pt x="37657" y="76681"/>
                      <a:pt x="51433" y="85406"/>
                      <a:pt x="68422" y="85406"/>
                    </a:cubicBezTo>
                    <a:cubicBezTo>
                      <a:pt x="80819" y="85406"/>
                      <a:pt x="88625" y="82651"/>
                      <a:pt x="99645" y="77600"/>
                    </a:cubicBezTo>
                    <a:lnTo>
                      <a:pt x="103319" y="110660"/>
                    </a:lnTo>
                    <a:cubicBezTo>
                      <a:pt x="90003" y="117088"/>
                      <a:pt x="79442" y="120302"/>
                      <a:pt x="64289" y="120302"/>
                    </a:cubicBezTo>
                    <a:cubicBezTo>
                      <a:pt x="27556" y="120302"/>
                      <a:pt x="5" y="95966"/>
                      <a:pt x="5" y="60610"/>
                    </a:cubicBezTo>
                    <a:cubicBezTo>
                      <a:pt x="-454" y="20663"/>
                      <a:pt x="28015" y="0"/>
                      <a:pt x="63371" y="0"/>
                    </a:cubicBezTo>
                    <a:close/>
                  </a:path>
                </a:pathLst>
              </a:custGeom>
              <a:solidFill>
                <a:schemeClr val="bg1"/>
              </a:solidFill>
              <a:ln w="4583"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EC2B2E0-CEFD-4726-99EF-F9BC39CFE34A}"/>
                  </a:ext>
                </a:extLst>
              </p:cNvPr>
              <p:cNvSpPr/>
              <p:nvPr/>
            </p:nvSpPr>
            <p:spPr>
              <a:xfrm>
                <a:off x="3534788" y="3676022"/>
                <a:ext cx="115282" cy="120302"/>
              </a:xfrm>
              <a:custGeom>
                <a:avLst/>
                <a:gdLst>
                  <a:gd name="connsiteX0" fmla="*/ 111578 w 115282"/>
                  <a:gd name="connsiteY0" fmla="*/ 109742 h 120302"/>
                  <a:gd name="connsiteX1" fmla="*/ 68416 w 115282"/>
                  <a:gd name="connsiteY1" fmla="*/ 120302 h 120302"/>
                  <a:gd name="connsiteX2" fmla="*/ 0 w 115282"/>
                  <a:gd name="connsiteY2" fmla="*/ 60151 h 120302"/>
                  <a:gd name="connsiteX3" fmla="*/ 59233 w 115282"/>
                  <a:gd name="connsiteY3" fmla="*/ 0 h 120302"/>
                  <a:gd name="connsiteX4" fmla="*/ 113874 w 115282"/>
                  <a:gd name="connsiteY4" fmla="*/ 69794 h 120302"/>
                  <a:gd name="connsiteX5" fmla="*/ 36734 w 115282"/>
                  <a:gd name="connsiteY5" fmla="*/ 69794 h 120302"/>
                  <a:gd name="connsiteX6" fmla="*/ 68416 w 115282"/>
                  <a:gd name="connsiteY6" fmla="*/ 88161 h 120302"/>
                  <a:gd name="connsiteX7" fmla="*/ 106068 w 115282"/>
                  <a:gd name="connsiteY7" fmla="*/ 81273 h 120302"/>
                  <a:gd name="connsiteX8" fmla="*/ 111578 w 115282"/>
                  <a:gd name="connsiteY8" fmla="*/ 109742 h 120302"/>
                  <a:gd name="connsiteX9" fmla="*/ 79896 w 115282"/>
                  <a:gd name="connsiteY9" fmla="*/ 47754 h 120302"/>
                  <a:gd name="connsiteX10" fmla="*/ 59692 w 115282"/>
                  <a:gd name="connsiteY10" fmla="*/ 30305 h 120302"/>
                  <a:gd name="connsiteX11" fmla="*/ 37193 w 115282"/>
                  <a:gd name="connsiteY11" fmla="*/ 47754 h 120302"/>
                  <a:gd name="connsiteX12" fmla="*/ 79896 w 115282"/>
                  <a:gd name="connsiteY12" fmla="*/ 47754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282" h="120302">
                    <a:moveTo>
                      <a:pt x="111578" y="109742"/>
                    </a:moveTo>
                    <a:cubicBezTo>
                      <a:pt x="102395" y="114792"/>
                      <a:pt x="86324" y="120302"/>
                      <a:pt x="68416" y="120302"/>
                    </a:cubicBezTo>
                    <a:cubicBezTo>
                      <a:pt x="25714" y="120302"/>
                      <a:pt x="0" y="96426"/>
                      <a:pt x="0" y="60151"/>
                    </a:cubicBezTo>
                    <a:cubicBezTo>
                      <a:pt x="0" y="23877"/>
                      <a:pt x="25254" y="0"/>
                      <a:pt x="59233" y="0"/>
                    </a:cubicBezTo>
                    <a:cubicBezTo>
                      <a:pt x="92752" y="0"/>
                      <a:pt x="122139" y="22040"/>
                      <a:pt x="113874" y="69794"/>
                    </a:cubicBezTo>
                    <a:lnTo>
                      <a:pt x="36734" y="69794"/>
                    </a:lnTo>
                    <a:cubicBezTo>
                      <a:pt x="38570" y="83110"/>
                      <a:pt x="52805" y="88161"/>
                      <a:pt x="68416" y="88161"/>
                    </a:cubicBezTo>
                    <a:cubicBezTo>
                      <a:pt x="83569" y="88161"/>
                      <a:pt x="98722" y="84946"/>
                      <a:pt x="106068" y="81273"/>
                    </a:cubicBezTo>
                    <a:lnTo>
                      <a:pt x="111578" y="109742"/>
                    </a:lnTo>
                    <a:close/>
                    <a:moveTo>
                      <a:pt x="79896" y="47754"/>
                    </a:moveTo>
                    <a:cubicBezTo>
                      <a:pt x="79896" y="38570"/>
                      <a:pt x="72549" y="30305"/>
                      <a:pt x="59692" y="30305"/>
                    </a:cubicBezTo>
                    <a:cubicBezTo>
                      <a:pt x="45917" y="30305"/>
                      <a:pt x="38111" y="38570"/>
                      <a:pt x="37193" y="47754"/>
                    </a:cubicBezTo>
                    <a:lnTo>
                      <a:pt x="79896" y="47754"/>
                    </a:lnTo>
                    <a:close/>
                  </a:path>
                </a:pathLst>
              </a:custGeom>
              <a:solidFill>
                <a:schemeClr val="bg1"/>
              </a:solidFill>
              <a:ln w="4583"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368F4DA7-A1BB-47A6-B4A8-3B3FEED17C8E}"/>
                  </a:ext>
                </a:extLst>
              </p:cNvPr>
              <p:cNvSpPr/>
              <p:nvPr/>
            </p:nvSpPr>
            <p:spPr>
              <a:xfrm>
                <a:off x="3661519"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3"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EA20B60-4B27-4486-ADD2-642B67DFF9FE}"/>
                  </a:ext>
                </a:extLst>
              </p:cNvPr>
              <p:cNvSpPr/>
              <p:nvPr/>
            </p:nvSpPr>
            <p:spPr>
              <a:xfrm>
                <a:off x="3775393" y="3624136"/>
                <a:ext cx="114333" cy="169433"/>
              </a:xfrm>
              <a:custGeom>
                <a:avLst/>
                <a:gdLst>
                  <a:gd name="connsiteX0" fmla="*/ 37652 w 114333"/>
                  <a:gd name="connsiteY0" fmla="*/ 64284 h 169433"/>
                  <a:gd name="connsiteX1" fmla="*/ 71630 w 114333"/>
                  <a:gd name="connsiteY1" fmla="*/ 51886 h 169433"/>
                  <a:gd name="connsiteX2" fmla="*/ 114333 w 114333"/>
                  <a:gd name="connsiteY2" fmla="*/ 94589 h 169433"/>
                  <a:gd name="connsiteX3" fmla="*/ 114333 w 114333"/>
                  <a:gd name="connsiteY3" fmla="*/ 169434 h 169433"/>
                  <a:gd name="connsiteX4" fmla="*/ 76681 w 114333"/>
                  <a:gd name="connsiteY4" fmla="*/ 169434 h 169433"/>
                  <a:gd name="connsiteX5" fmla="*/ 76681 w 114333"/>
                  <a:gd name="connsiteY5" fmla="*/ 105150 h 169433"/>
                  <a:gd name="connsiteX6" fmla="*/ 57396 w 114333"/>
                  <a:gd name="connsiteY6" fmla="*/ 86324 h 169433"/>
                  <a:gd name="connsiteX7" fmla="*/ 38111 w 114333"/>
                  <a:gd name="connsiteY7" fmla="*/ 105150 h 169433"/>
                  <a:gd name="connsiteX8" fmla="*/ 38111 w 114333"/>
                  <a:gd name="connsiteY8" fmla="*/ 169434 h 169433"/>
                  <a:gd name="connsiteX9" fmla="*/ 0 w 114333"/>
                  <a:gd name="connsiteY9" fmla="*/ 169434 h 169433"/>
                  <a:gd name="connsiteX10" fmla="*/ 0 w 114333"/>
                  <a:gd name="connsiteY10" fmla="*/ 0 h 169433"/>
                  <a:gd name="connsiteX11" fmla="*/ 37652 w 114333"/>
                  <a:gd name="connsiteY11" fmla="*/ 0 h 169433"/>
                  <a:gd name="connsiteX12" fmla="*/ 37652 w 114333"/>
                  <a:gd name="connsiteY12" fmla="*/ 64284 h 1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333" h="169433">
                    <a:moveTo>
                      <a:pt x="37652" y="64284"/>
                    </a:moveTo>
                    <a:cubicBezTo>
                      <a:pt x="45917" y="55560"/>
                      <a:pt x="58774" y="51886"/>
                      <a:pt x="71630" y="51886"/>
                    </a:cubicBezTo>
                    <a:cubicBezTo>
                      <a:pt x="93211" y="51886"/>
                      <a:pt x="114333" y="67039"/>
                      <a:pt x="114333" y="94589"/>
                    </a:cubicBezTo>
                    <a:lnTo>
                      <a:pt x="114333" y="169434"/>
                    </a:lnTo>
                    <a:lnTo>
                      <a:pt x="76681" y="169434"/>
                    </a:lnTo>
                    <a:lnTo>
                      <a:pt x="76681" y="105150"/>
                    </a:lnTo>
                    <a:cubicBezTo>
                      <a:pt x="76681" y="92293"/>
                      <a:pt x="66580" y="86324"/>
                      <a:pt x="57396" y="86324"/>
                    </a:cubicBezTo>
                    <a:cubicBezTo>
                      <a:pt x="47754" y="86324"/>
                      <a:pt x="38111" y="92293"/>
                      <a:pt x="38111" y="105150"/>
                    </a:cubicBezTo>
                    <a:lnTo>
                      <a:pt x="38111" y="169434"/>
                    </a:lnTo>
                    <a:lnTo>
                      <a:pt x="0" y="169434"/>
                    </a:lnTo>
                    <a:lnTo>
                      <a:pt x="0" y="0"/>
                    </a:lnTo>
                    <a:lnTo>
                      <a:pt x="37652" y="0"/>
                    </a:lnTo>
                    <a:lnTo>
                      <a:pt x="37652" y="64284"/>
                    </a:lnTo>
                    <a:close/>
                  </a:path>
                </a:pathLst>
              </a:custGeom>
              <a:solidFill>
                <a:schemeClr val="bg1"/>
              </a:solidFill>
              <a:ln w="4583"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0815B67-1A90-48F3-9A6B-F80182990209}"/>
                  </a:ext>
                </a:extLst>
              </p:cNvPr>
              <p:cNvSpPr/>
              <p:nvPr/>
            </p:nvSpPr>
            <p:spPr>
              <a:xfrm>
                <a:off x="3908093" y="3622299"/>
                <a:ext cx="41784" cy="171729"/>
              </a:xfrm>
              <a:custGeom>
                <a:avLst/>
                <a:gdLst>
                  <a:gd name="connsiteX0" fmla="*/ 0 w 41784"/>
                  <a:gd name="connsiteY0" fmla="*/ 20663 h 171729"/>
                  <a:gd name="connsiteX1" fmla="*/ 20663 w 41784"/>
                  <a:gd name="connsiteY1" fmla="*/ 0 h 171729"/>
                  <a:gd name="connsiteX2" fmla="*/ 41785 w 41784"/>
                  <a:gd name="connsiteY2" fmla="*/ 20663 h 171729"/>
                  <a:gd name="connsiteX3" fmla="*/ 20663 w 41784"/>
                  <a:gd name="connsiteY3" fmla="*/ 41325 h 171729"/>
                  <a:gd name="connsiteX4" fmla="*/ 0 w 41784"/>
                  <a:gd name="connsiteY4" fmla="*/ 20663 h 171729"/>
                  <a:gd name="connsiteX5" fmla="*/ 39948 w 41784"/>
                  <a:gd name="connsiteY5" fmla="*/ 171730 h 171729"/>
                  <a:gd name="connsiteX6" fmla="*/ 1837 w 41784"/>
                  <a:gd name="connsiteY6" fmla="*/ 171730 h 171729"/>
                  <a:gd name="connsiteX7" fmla="*/ 1837 w 41784"/>
                  <a:gd name="connsiteY7" fmla="*/ 56478 h 171729"/>
                  <a:gd name="connsiteX8" fmla="*/ 39489 w 41784"/>
                  <a:gd name="connsiteY8" fmla="*/ 56478 h 171729"/>
                  <a:gd name="connsiteX9" fmla="*/ 39489 w 41784"/>
                  <a:gd name="connsiteY9" fmla="*/ 171730 h 17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84" h="171729">
                    <a:moveTo>
                      <a:pt x="0" y="20663"/>
                    </a:moveTo>
                    <a:cubicBezTo>
                      <a:pt x="0" y="8265"/>
                      <a:pt x="8265" y="0"/>
                      <a:pt x="20663" y="0"/>
                    </a:cubicBezTo>
                    <a:cubicBezTo>
                      <a:pt x="33060" y="0"/>
                      <a:pt x="41785" y="8265"/>
                      <a:pt x="41785" y="20663"/>
                    </a:cubicBezTo>
                    <a:cubicBezTo>
                      <a:pt x="41785" y="33060"/>
                      <a:pt x="33060" y="41325"/>
                      <a:pt x="20663" y="41325"/>
                    </a:cubicBezTo>
                    <a:cubicBezTo>
                      <a:pt x="8724" y="41325"/>
                      <a:pt x="0" y="33060"/>
                      <a:pt x="0" y="20663"/>
                    </a:cubicBezTo>
                    <a:close/>
                    <a:moveTo>
                      <a:pt x="39948" y="171730"/>
                    </a:moveTo>
                    <a:lnTo>
                      <a:pt x="1837" y="171730"/>
                    </a:lnTo>
                    <a:lnTo>
                      <a:pt x="1837" y="56478"/>
                    </a:lnTo>
                    <a:lnTo>
                      <a:pt x="39489" y="56478"/>
                    </a:lnTo>
                    <a:lnTo>
                      <a:pt x="39489" y="171730"/>
                    </a:lnTo>
                    <a:close/>
                  </a:path>
                </a:pathLst>
              </a:custGeom>
              <a:solidFill>
                <a:schemeClr val="bg1"/>
              </a:solidFill>
              <a:ln w="4583"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391275B8-97A2-43D5-ADA9-24AE58059E5D}"/>
                  </a:ext>
                </a:extLst>
              </p:cNvPr>
              <p:cNvSpPr/>
              <p:nvPr/>
            </p:nvSpPr>
            <p:spPr>
              <a:xfrm>
                <a:off x="3969163" y="3675563"/>
                <a:ext cx="125353" cy="166219"/>
              </a:xfrm>
              <a:custGeom>
                <a:avLst/>
                <a:gdLst>
                  <a:gd name="connsiteX0" fmla="*/ 0 w 125353"/>
                  <a:gd name="connsiteY0" fmla="*/ 166219 h 166219"/>
                  <a:gd name="connsiteX1" fmla="*/ 0 w 125353"/>
                  <a:gd name="connsiteY1" fmla="*/ 2755 h 166219"/>
                  <a:gd name="connsiteX2" fmla="*/ 35356 w 125353"/>
                  <a:gd name="connsiteY2" fmla="*/ 2755 h 166219"/>
                  <a:gd name="connsiteX3" fmla="*/ 36734 w 125353"/>
                  <a:gd name="connsiteY3" fmla="*/ 14693 h 166219"/>
                  <a:gd name="connsiteX4" fmla="*/ 71630 w 125353"/>
                  <a:gd name="connsiteY4" fmla="*/ 0 h 166219"/>
                  <a:gd name="connsiteX5" fmla="*/ 125353 w 125353"/>
                  <a:gd name="connsiteY5" fmla="*/ 60151 h 166219"/>
                  <a:gd name="connsiteX6" fmla="*/ 71630 w 125353"/>
                  <a:gd name="connsiteY6" fmla="*/ 119843 h 166219"/>
                  <a:gd name="connsiteX7" fmla="*/ 37652 w 125353"/>
                  <a:gd name="connsiteY7" fmla="*/ 108823 h 166219"/>
                  <a:gd name="connsiteX8" fmla="*/ 37652 w 125353"/>
                  <a:gd name="connsiteY8" fmla="*/ 165301 h 166219"/>
                  <a:gd name="connsiteX9" fmla="*/ 0 w 125353"/>
                  <a:gd name="connsiteY9" fmla="*/ 165301 h 166219"/>
                  <a:gd name="connsiteX10" fmla="*/ 37652 w 125353"/>
                  <a:gd name="connsiteY10" fmla="*/ 60610 h 166219"/>
                  <a:gd name="connsiteX11" fmla="*/ 62447 w 125353"/>
                  <a:gd name="connsiteY11" fmla="*/ 86783 h 166219"/>
                  <a:gd name="connsiteX12" fmla="*/ 87701 w 125353"/>
                  <a:gd name="connsiteY12" fmla="*/ 60610 h 166219"/>
                  <a:gd name="connsiteX13" fmla="*/ 62447 w 125353"/>
                  <a:gd name="connsiteY13" fmla="*/ 34438 h 166219"/>
                  <a:gd name="connsiteX14" fmla="*/ 37652 w 125353"/>
                  <a:gd name="connsiteY14" fmla="*/ 60610 h 16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353" h="166219">
                    <a:moveTo>
                      <a:pt x="0" y="166219"/>
                    </a:moveTo>
                    <a:lnTo>
                      <a:pt x="0" y="2755"/>
                    </a:lnTo>
                    <a:lnTo>
                      <a:pt x="35356" y="2755"/>
                    </a:lnTo>
                    <a:lnTo>
                      <a:pt x="36734" y="14693"/>
                    </a:lnTo>
                    <a:cubicBezTo>
                      <a:pt x="43621" y="6428"/>
                      <a:pt x="54182" y="0"/>
                      <a:pt x="71630" y="0"/>
                    </a:cubicBezTo>
                    <a:cubicBezTo>
                      <a:pt x="104231" y="0"/>
                      <a:pt x="125353" y="25714"/>
                      <a:pt x="125353" y="60151"/>
                    </a:cubicBezTo>
                    <a:cubicBezTo>
                      <a:pt x="125353" y="94589"/>
                      <a:pt x="104231" y="119843"/>
                      <a:pt x="71630" y="119843"/>
                    </a:cubicBezTo>
                    <a:cubicBezTo>
                      <a:pt x="57396" y="119843"/>
                      <a:pt x="44539" y="115711"/>
                      <a:pt x="37652" y="108823"/>
                    </a:cubicBezTo>
                    <a:lnTo>
                      <a:pt x="37652" y="165301"/>
                    </a:lnTo>
                    <a:lnTo>
                      <a:pt x="0" y="165301"/>
                    </a:lnTo>
                    <a:close/>
                    <a:moveTo>
                      <a:pt x="37652" y="60610"/>
                    </a:moveTo>
                    <a:cubicBezTo>
                      <a:pt x="37652" y="76222"/>
                      <a:pt x="48213" y="86783"/>
                      <a:pt x="62447" y="86783"/>
                    </a:cubicBezTo>
                    <a:cubicBezTo>
                      <a:pt x="76681" y="86783"/>
                      <a:pt x="87701" y="75763"/>
                      <a:pt x="87701" y="60610"/>
                    </a:cubicBezTo>
                    <a:cubicBezTo>
                      <a:pt x="87701" y="44539"/>
                      <a:pt x="76681" y="34438"/>
                      <a:pt x="62447" y="34438"/>
                    </a:cubicBezTo>
                    <a:cubicBezTo>
                      <a:pt x="48213" y="34438"/>
                      <a:pt x="37652" y="44999"/>
                      <a:pt x="37652" y="60610"/>
                    </a:cubicBezTo>
                    <a:close/>
                  </a:path>
                </a:pathLst>
              </a:custGeom>
              <a:solidFill>
                <a:schemeClr val="bg1"/>
              </a:solidFill>
              <a:ln w="4583"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F572E5D-4492-4B91-9736-76AD4FE73D92}"/>
                  </a:ext>
                </a:extLst>
              </p:cNvPr>
              <p:cNvSpPr/>
              <p:nvPr/>
            </p:nvSpPr>
            <p:spPr>
              <a:xfrm>
                <a:off x="4105995" y="3676022"/>
                <a:ext cx="97803" cy="120302"/>
              </a:xfrm>
              <a:custGeom>
                <a:avLst/>
                <a:gdLst>
                  <a:gd name="connsiteX0" fmla="*/ 46835 w 97803"/>
                  <a:gd name="connsiteY0" fmla="*/ 120302 h 120302"/>
                  <a:gd name="connsiteX1" fmla="*/ 1837 w 97803"/>
                  <a:gd name="connsiteY1" fmla="*/ 112497 h 120302"/>
                  <a:gd name="connsiteX2" fmla="*/ 5510 w 97803"/>
                  <a:gd name="connsiteY2" fmla="*/ 82651 h 120302"/>
                  <a:gd name="connsiteX3" fmla="*/ 43621 w 97803"/>
                  <a:gd name="connsiteY3" fmla="*/ 90456 h 120302"/>
                  <a:gd name="connsiteX4" fmla="*/ 61070 w 97803"/>
                  <a:gd name="connsiteY4" fmla="*/ 83569 h 120302"/>
                  <a:gd name="connsiteX5" fmla="*/ 45458 w 97803"/>
                  <a:gd name="connsiteY5" fmla="*/ 75304 h 120302"/>
                  <a:gd name="connsiteX6" fmla="*/ 34897 w 97803"/>
                  <a:gd name="connsiteY6" fmla="*/ 73467 h 120302"/>
                  <a:gd name="connsiteX7" fmla="*/ 0 w 97803"/>
                  <a:gd name="connsiteY7" fmla="*/ 38570 h 120302"/>
                  <a:gd name="connsiteX8" fmla="*/ 52805 w 97803"/>
                  <a:gd name="connsiteY8" fmla="*/ 0 h 120302"/>
                  <a:gd name="connsiteX9" fmla="*/ 92293 w 97803"/>
                  <a:gd name="connsiteY9" fmla="*/ 7347 h 120302"/>
                  <a:gd name="connsiteX10" fmla="*/ 89538 w 97803"/>
                  <a:gd name="connsiteY10" fmla="*/ 36734 h 120302"/>
                  <a:gd name="connsiteX11" fmla="*/ 55100 w 97803"/>
                  <a:gd name="connsiteY11" fmla="*/ 30764 h 120302"/>
                  <a:gd name="connsiteX12" fmla="*/ 36274 w 97803"/>
                  <a:gd name="connsiteY12" fmla="*/ 38111 h 120302"/>
                  <a:gd name="connsiteX13" fmla="*/ 54182 w 97803"/>
                  <a:gd name="connsiteY13" fmla="*/ 46376 h 120302"/>
                  <a:gd name="connsiteX14" fmla="*/ 65202 w 97803"/>
                  <a:gd name="connsiteY14" fmla="*/ 48213 h 120302"/>
                  <a:gd name="connsiteX15" fmla="*/ 97803 w 97803"/>
                  <a:gd name="connsiteY15" fmla="*/ 82191 h 120302"/>
                  <a:gd name="connsiteX16" fmla="*/ 46835 w 97803"/>
                  <a:gd name="connsiteY16" fmla="*/ 120302 h 12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803" h="120302">
                    <a:moveTo>
                      <a:pt x="46835" y="120302"/>
                    </a:moveTo>
                    <a:cubicBezTo>
                      <a:pt x="29846" y="120302"/>
                      <a:pt x="12857" y="117088"/>
                      <a:pt x="1837" y="112497"/>
                    </a:cubicBezTo>
                    <a:lnTo>
                      <a:pt x="5510" y="82651"/>
                    </a:lnTo>
                    <a:cubicBezTo>
                      <a:pt x="16530" y="86783"/>
                      <a:pt x="33060" y="90456"/>
                      <a:pt x="43621" y="90456"/>
                    </a:cubicBezTo>
                    <a:cubicBezTo>
                      <a:pt x="56019" y="90456"/>
                      <a:pt x="61070" y="88620"/>
                      <a:pt x="61070" y="83569"/>
                    </a:cubicBezTo>
                    <a:cubicBezTo>
                      <a:pt x="61070" y="79436"/>
                      <a:pt x="57396" y="77600"/>
                      <a:pt x="45458" y="75304"/>
                    </a:cubicBezTo>
                    <a:lnTo>
                      <a:pt x="34897" y="73467"/>
                    </a:lnTo>
                    <a:cubicBezTo>
                      <a:pt x="11020" y="69794"/>
                      <a:pt x="0" y="58774"/>
                      <a:pt x="0" y="38570"/>
                    </a:cubicBezTo>
                    <a:cubicBezTo>
                      <a:pt x="0" y="15153"/>
                      <a:pt x="20663" y="0"/>
                      <a:pt x="52805" y="0"/>
                    </a:cubicBezTo>
                    <a:cubicBezTo>
                      <a:pt x="67498" y="0"/>
                      <a:pt x="81273" y="2296"/>
                      <a:pt x="92293" y="7347"/>
                    </a:cubicBezTo>
                    <a:lnTo>
                      <a:pt x="89538" y="36734"/>
                    </a:lnTo>
                    <a:cubicBezTo>
                      <a:pt x="82191" y="33519"/>
                      <a:pt x="65202" y="30764"/>
                      <a:pt x="55100" y="30764"/>
                    </a:cubicBezTo>
                    <a:cubicBezTo>
                      <a:pt x="42244" y="30764"/>
                      <a:pt x="36274" y="33060"/>
                      <a:pt x="36274" y="38111"/>
                    </a:cubicBezTo>
                    <a:cubicBezTo>
                      <a:pt x="36274" y="42244"/>
                      <a:pt x="40866" y="44539"/>
                      <a:pt x="54182" y="46376"/>
                    </a:cubicBezTo>
                    <a:lnTo>
                      <a:pt x="65202" y="48213"/>
                    </a:lnTo>
                    <a:cubicBezTo>
                      <a:pt x="87242" y="51886"/>
                      <a:pt x="97803" y="62447"/>
                      <a:pt x="97803" y="82191"/>
                    </a:cubicBezTo>
                    <a:cubicBezTo>
                      <a:pt x="97344" y="105609"/>
                      <a:pt x="78059" y="120302"/>
                      <a:pt x="46835" y="120302"/>
                    </a:cubicBezTo>
                    <a:close/>
                  </a:path>
                </a:pathLst>
              </a:custGeom>
              <a:solidFill>
                <a:schemeClr val="bg1"/>
              </a:solidFill>
              <a:ln w="4583" cap="flat">
                <a:noFill/>
                <a:prstDash val="solid"/>
                <a:miter/>
              </a:ln>
            </p:spPr>
            <p:txBody>
              <a:bodyPr rtlCol="0" anchor="ctr"/>
              <a:lstStyle/>
              <a:p>
                <a:endParaRPr lang="en-GB"/>
              </a:p>
            </p:txBody>
          </p:sp>
        </p:grpSp>
        <p:grpSp>
          <p:nvGrpSpPr>
            <p:cNvPr id="18" name="Graphic 15">
              <a:extLst>
                <a:ext uri="{FF2B5EF4-FFF2-40B4-BE49-F238E27FC236}">
                  <a16:creationId xmlns:a16="http://schemas.microsoft.com/office/drawing/2014/main" id="{F87B467D-27E2-4074-AB45-4A572E97EF34}"/>
                </a:ext>
              </a:extLst>
            </p:cNvPr>
            <p:cNvGrpSpPr/>
            <p:nvPr/>
          </p:nvGrpSpPr>
          <p:grpSpPr>
            <a:xfrm>
              <a:off x="2450306" y="2928953"/>
              <a:ext cx="1746607" cy="607022"/>
              <a:chOff x="2450306" y="2928953"/>
              <a:chExt cx="1746607" cy="607022"/>
            </a:xfrm>
            <a:solidFill>
              <a:srgbClr val="463977"/>
            </a:solidFill>
          </p:grpSpPr>
          <p:sp>
            <p:nvSpPr>
              <p:cNvPr id="20" name="Freeform: Shape 19">
                <a:extLst>
                  <a:ext uri="{FF2B5EF4-FFF2-40B4-BE49-F238E27FC236}">
                    <a16:creationId xmlns:a16="http://schemas.microsoft.com/office/drawing/2014/main" id="{40EB60B4-9863-4343-BD98-3A54AD186599}"/>
                  </a:ext>
                </a:extLst>
              </p:cNvPr>
              <p:cNvSpPr/>
              <p:nvPr/>
            </p:nvSpPr>
            <p:spPr>
              <a:xfrm>
                <a:off x="2450306" y="2955126"/>
                <a:ext cx="522243" cy="568452"/>
              </a:xfrm>
              <a:custGeom>
                <a:avLst/>
                <a:gdLst>
                  <a:gd name="connsiteX0" fmla="*/ 401696 w 522243"/>
                  <a:gd name="connsiteY0" fmla="*/ 568452 h 568452"/>
                  <a:gd name="connsiteX1" fmla="*/ 512356 w 522243"/>
                  <a:gd name="connsiteY1" fmla="*/ 568452 h 568452"/>
                  <a:gd name="connsiteX2" fmla="*/ 521999 w 522243"/>
                  <a:gd name="connsiteY2" fmla="*/ 556055 h 568452"/>
                  <a:gd name="connsiteX3" fmla="*/ 327310 w 522243"/>
                  <a:gd name="connsiteY3" fmla="*/ 7806 h 568452"/>
                  <a:gd name="connsiteX4" fmla="*/ 315372 w 522243"/>
                  <a:gd name="connsiteY4" fmla="*/ 0 h 568452"/>
                  <a:gd name="connsiteX5" fmla="*/ 207008 w 522243"/>
                  <a:gd name="connsiteY5" fmla="*/ 0 h 568452"/>
                  <a:gd name="connsiteX6" fmla="*/ 195070 w 522243"/>
                  <a:gd name="connsiteY6" fmla="*/ 7806 h 568452"/>
                  <a:gd name="connsiteX7" fmla="*/ 382 w 522243"/>
                  <a:gd name="connsiteY7" fmla="*/ 556055 h 568452"/>
                  <a:gd name="connsiteX8" fmla="*/ 10024 w 522243"/>
                  <a:gd name="connsiteY8" fmla="*/ 568452 h 568452"/>
                  <a:gd name="connsiteX9" fmla="*/ 120684 w 522243"/>
                  <a:gd name="connsiteY9" fmla="*/ 568452 h 568452"/>
                  <a:gd name="connsiteX10" fmla="*/ 133082 w 522243"/>
                  <a:gd name="connsiteY10" fmla="*/ 558810 h 568452"/>
                  <a:gd name="connsiteX11" fmla="*/ 156499 w 522243"/>
                  <a:gd name="connsiteY11" fmla="*/ 471108 h 568452"/>
                  <a:gd name="connsiteX12" fmla="*/ 365422 w 522243"/>
                  <a:gd name="connsiteY12" fmla="*/ 471108 h 568452"/>
                  <a:gd name="connsiteX13" fmla="*/ 388839 w 522243"/>
                  <a:gd name="connsiteY13" fmla="*/ 558810 h 568452"/>
                  <a:gd name="connsiteX14" fmla="*/ 401696 w 522243"/>
                  <a:gd name="connsiteY14" fmla="*/ 568452 h 568452"/>
                  <a:gd name="connsiteX15" fmla="*/ 193233 w 522243"/>
                  <a:gd name="connsiteY15" fmla="*/ 349887 h 568452"/>
                  <a:gd name="connsiteX16" fmla="*/ 252466 w 522243"/>
                  <a:gd name="connsiteY16" fmla="*/ 172648 h 568452"/>
                  <a:gd name="connsiteX17" fmla="*/ 261190 w 522243"/>
                  <a:gd name="connsiteY17" fmla="*/ 166679 h 568452"/>
                  <a:gd name="connsiteX18" fmla="*/ 261190 w 522243"/>
                  <a:gd name="connsiteY18" fmla="*/ 166679 h 568452"/>
                  <a:gd name="connsiteX19" fmla="*/ 269914 w 522243"/>
                  <a:gd name="connsiteY19" fmla="*/ 172648 h 568452"/>
                  <a:gd name="connsiteX20" fmla="*/ 329147 w 522243"/>
                  <a:gd name="connsiteY20" fmla="*/ 349887 h 568452"/>
                  <a:gd name="connsiteX21" fmla="*/ 193233 w 522243"/>
                  <a:gd name="connsiteY21" fmla="*/ 349887 h 56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243" h="568452">
                    <a:moveTo>
                      <a:pt x="401696" y="568452"/>
                    </a:moveTo>
                    <a:lnTo>
                      <a:pt x="512356" y="568452"/>
                    </a:lnTo>
                    <a:cubicBezTo>
                      <a:pt x="518784" y="568452"/>
                      <a:pt x="523376" y="562483"/>
                      <a:pt x="521999" y="556055"/>
                    </a:cubicBezTo>
                    <a:cubicBezTo>
                      <a:pt x="506387" y="498658"/>
                      <a:pt x="435675" y="248870"/>
                      <a:pt x="327310" y="7806"/>
                    </a:cubicBezTo>
                    <a:cubicBezTo>
                      <a:pt x="325015" y="3214"/>
                      <a:pt x="320423" y="0"/>
                      <a:pt x="315372" y="0"/>
                    </a:cubicBezTo>
                    <a:lnTo>
                      <a:pt x="207008" y="0"/>
                    </a:lnTo>
                    <a:cubicBezTo>
                      <a:pt x="201957" y="0"/>
                      <a:pt x="197365" y="3214"/>
                      <a:pt x="195070" y="7806"/>
                    </a:cubicBezTo>
                    <a:cubicBezTo>
                      <a:pt x="87165" y="248870"/>
                      <a:pt x="16453" y="498658"/>
                      <a:pt x="382" y="556055"/>
                    </a:cubicBezTo>
                    <a:cubicBezTo>
                      <a:pt x="-1455" y="562483"/>
                      <a:pt x="3596" y="568452"/>
                      <a:pt x="10024" y="568452"/>
                    </a:cubicBezTo>
                    <a:lnTo>
                      <a:pt x="120684" y="568452"/>
                    </a:lnTo>
                    <a:cubicBezTo>
                      <a:pt x="126653" y="568452"/>
                      <a:pt x="131704" y="564320"/>
                      <a:pt x="133082" y="558810"/>
                    </a:cubicBezTo>
                    <a:cubicBezTo>
                      <a:pt x="136755" y="544116"/>
                      <a:pt x="144561" y="513352"/>
                      <a:pt x="156499" y="471108"/>
                    </a:cubicBezTo>
                    <a:lnTo>
                      <a:pt x="365422" y="471108"/>
                    </a:lnTo>
                    <a:cubicBezTo>
                      <a:pt x="377360" y="513352"/>
                      <a:pt x="385166" y="544116"/>
                      <a:pt x="388839" y="558810"/>
                    </a:cubicBezTo>
                    <a:cubicBezTo>
                      <a:pt x="390676" y="564320"/>
                      <a:pt x="395727" y="568452"/>
                      <a:pt x="401696" y="568452"/>
                    </a:cubicBezTo>
                    <a:close/>
                    <a:moveTo>
                      <a:pt x="193233" y="349887"/>
                    </a:moveTo>
                    <a:cubicBezTo>
                      <a:pt x="209763" y="298001"/>
                      <a:pt x="229507" y="235095"/>
                      <a:pt x="252466" y="172648"/>
                    </a:cubicBezTo>
                    <a:cubicBezTo>
                      <a:pt x="253843" y="168975"/>
                      <a:pt x="257517" y="166679"/>
                      <a:pt x="261190" y="166679"/>
                    </a:cubicBezTo>
                    <a:lnTo>
                      <a:pt x="261190" y="166679"/>
                    </a:lnTo>
                    <a:cubicBezTo>
                      <a:pt x="265323" y="166679"/>
                      <a:pt x="268537" y="168975"/>
                      <a:pt x="269914" y="172648"/>
                    </a:cubicBezTo>
                    <a:cubicBezTo>
                      <a:pt x="292873" y="235095"/>
                      <a:pt x="312617" y="298001"/>
                      <a:pt x="329147" y="349887"/>
                    </a:cubicBezTo>
                    <a:lnTo>
                      <a:pt x="193233" y="349887"/>
                    </a:lnTo>
                    <a:close/>
                  </a:path>
                </a:pathLst>
              </a:custGeom>
              <a:solidFill>
                <a:schemeClr val="bg1"/>
              </a:solidFill>
              <a:ln w="4583"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AEE8E059-506A-47F1-8844-2A50C2CB7A39}"/>
                  </a:ext>
                </a:extLst>
              </p:cNvPr>
              <p:cNvSpPr/>
              <p:nvPr/>
            </p:nvSpPr>
            <p:spPr>
              <a:xfrm>
                <a:off x="3797398" y="2928953"/>
                <a:ext cx="399515" cy="594165"/>
              </a:xfrm>
              <a:custGeom>
                <a:avLst/>
                <a:gdLst>
                  <a:gd name="connsiteX0" fmla="*/ 245691 w 399515"/>
                  <a:gd name="connsiteY0" fmla="*/ 156118 h 594165"/>
                  <a:gd name="connsiteX1" fmla="*/ 187835 w 399515"/>
                  <a:gd name="connsiteY1" fmla="*/ 164842 h 594165"/>
                  <a:gd name="connsiteX2" fmla="*/ 141000 w 399515"/>
                  <a:gd name="connsiteY2" fmla="*/ 191474 h 594165"/>
                  <a:gd name="connsiteX3" fmla="*/ 139623 w 399515"/>
                  <a:gd name="connsiteY3" fmla="*/ 192851 h 594165"/>
                  <a:gd name="connsiteX4" fmla="*/ 138704 w 399515"/>
                  <a:gd name="connsiteY4" fmla="*/ 193310 h 594165"/>
                  <a:gd name="connsiteX5" fmla="*/ 138245 w 399515"/>
                  <a:gd name="connsiteY5" fmla="*/ 193310 h 594165"/>
                  <a:gd name="connsiteX6" fmla="*/ 125847 w 399515"/>
                  <a:gd name="connsiteY6" fmla="*/ 191933 h 594165"/>
                  <a:gd name="connsiteX7" fmla="*/ 126307 w 399515"/>
                  <a:gd name="connsiteY7" fmla="*/ 181372 h 594165"/>
                  <a:gd name="connsiteX8" fmla="*/ 127225 w 399515"/>
                  <a:gd name="connsiteY8" fmla="*/ 179995 h 594165"/>
                  <a:gd name="connsiteX9" fmla="*/ 136408 w 399515"/>
                  <a:gd name="connsiteY9" fmla="*/ 151067 h 594165"/>
                  <a:gd name="connsiteX10" fmla="*/ 136408 w 399515"/>
                  <a:gd name="connsiteY10" fmla="*/ 151067 h 594165"/>
                  <a:gd name="connsiteX11" fmla="*/ 124929 w 399515"/>
                  <a:gd name="connsiteY11" fmla="*/ 8724 h 594165"/>
                  <a:gd name="connsiteX12" fmla="*/ 115286 w 399515"/>
                  <a:gd name="connsiteY12" fmla="*/ 0 h 594165"/>
                  <a:gd name="connsiteX13" fmla="*/ 9677 w 399515"/>
                  <a:gd name="connsiteY13" fmla="*/ 0 h 594165"/>
                  <a:gd name="connsiteX14" fmla="*/ 35 w 399515"/>
                  <a:gd name="connsiteY14" fmla="*/ 10561 h 594165"/>
                  <a:gd name="connsiteX15" fmla="*/ 17483 w 399515"/>
                  <a:gd name="connsiteY15" fmla="*/ 309021 h 594165"/>
                  <a:gd name="connsiteX16" fmla="*/ 7841 w 399515"/>
                  <a:gd name="connsiteY16" fmla="*/ 584064 h 594165"/>
                  <a:gd name="connsiteX17" fmla="*/ 17483 w 399515"/>
                  <a:gd name="connsiteY17" fmla="*/ 594166 h 594165"/>
                  <a:gd name="connsiteX18" fmla="*/ 123092 w 399515"/>
                  <a:gd name="connsiteY18" fmla="*/ 594166 h 594165"/>
                  <a:gd name="connsiteX19" fmla="*/ 132735 w 399515"/>
                  <a:gd name="connsiteY19" fmla="*/ 584523 h 594165"/>
                  <a:gd name="connsiteX20" fmla="*/ 142377 w 399515"/>
                  <a:gd name="connsiteY20" fmla="*/ 337490 h 594165"/>
                  <a:gd name="connsiteX21" fmla="*/ 208498 w 399515"/>
                  <a:gd name="connsiteY21" fmla="*/ 282389 h 594165"/>
                  <a:gd name="connsiteX22" fmla="*/ 275078 w 399515"/>
                  <a:gd name="connsiteY22" fmla="*/ 353102 h 594165"/>
                  <a:gd name="connsiteX23" fmla="*/ 275078 w 399515"/>
                  <a:gd name="connsiteY23" fmla="*/ 584523 h 594165"/>
                  <a:gd name="connsiteX24" fmla="*/ 284720 w 399515"/>
                  <a:gd name="connsiteY24" fmla="*/ 594166 h 594165"/>
                  <a:gd name="connsiteX25" fmla="*/ 389870 w 399515"/>
                  <a:gd name="connsiteY25" fmla="*/ 594166 h 594165"/>
                  <a:gd name="connsiteX26" fmla="*/ 399513 w 399515"/>
                  <a:gd name="connsiteY26" fmla="*/ 584523 h 594165"/>
                  <a:gd name="connsiteX27" fmla="*/ 399513 w 399515"/>
                  <a:gd name="connsiteY27" fmla="*/ 318205 h 594165"/>
                  <a:gd name="connsiteX28" fmla="*/ 245691 w 399515"/>
                  <a:gd name="connsiteY28" fmla="*/ 156118 h 59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9515" h="594165">
                    <a:moveTo>
                      <a:pt x="245691" y="156118"/>
                    </a:moveTo>
                    <a:cubicBezTo>
                      <a:pt x="226865" y="156118"/>
                      <a:pt x="206202" y="158873"/>
                      <a:pt x="187835" y="164842"/>
                    </a:cubicBezTo>
                    <a:cubicBezTo>
                      <a:pt x="171305" y="170352"/>
                      <a:pt x="155693" y="179076"/>
                      <a:pt x="141000" y="191474"/>
                    </a:cubicBezTo>
                    <a:cubicBezTo>
                      <a:pt x="140541" y="191933"/>
                      <a:pt x="140082" y="192392"/>
                      <a:pt x="139623" y="192851"/>
                    </a:cubicBezTo>
                    <a:cubicBezTo>
                      <a:pt x="139163" y="192851"/>
                      <a:pt x="139163" y="193310"/>
                      <a:pt x="138704" y="193310"/>
                    </a:cubicBezTo>
                    <a:cubicBezTo>
                      <a:pt x="138704" y="193310"/>
                      <a:pt x="138704" y="193310"/>
                      <a:pt x="138245" y="193310"/>
                    </a:cubicBezTo>
                    <a:cubicBezTo>
                      <a:pt x="134572" y="196525"/>
                      <a:pt x="128602" y="196066"/>
                      <a:pt x="125847" y="191933"/>
                    </a:cubicBezTo>
                    <a:cubicBezTo>
                      <a:pt x="123552" y="188719"/>
                      <a:pt x="124011" y="184586"/>
                      <a:pt x="126307" y="181372"/>
                    </a:cubicBezTo>
                    <a:lnTo>
                      <a:pt x="127225" y="179995"/>
                    </a:lnTo>
                    <a:cubicBezTo>
                      <a:pt x="133653" y="171730"/>
                      <a:pt x="136867" y="161628"/>
                      <a:pt x="136408" y="151067"/>
                    </a:cubicBezTo>
                    <a:lnTo>
                      <a:pt x="136408" y="151067"/>
                    </a:lnTo>
                    <a:cubicBezTo>
                      <a:pt x="131817" y="74385"/>
                      <a:pt x="127225" y="32601"/>
                      <a:pt x="124929" y="8724"/>
                    </a:cubicBezTo>
                    <a:cubicBezTo>
                      <a:pt x="124470" y="3673"/>
                      <a:pt x="120337" y="0"/>
                      <a:pt x="115286" y="0"/>
                    </a:cubicBezTo>
                    <a:lnTo>
                      <a:pt x="9677" y="0"/>
                    </a:lnTo>
                    <a:cubicBezTo>
                      <a:pt x="3708" y="0"/>
                      <a:pt x="-424" y="5051"/>
                      <a:pt x="35" y="10561"/>
                    </a:cubicBezTo>
                    <a:cubicBezTo>
                      <a:pt x="4167" y="50968"/>
                      <a:pt x="17483" y="196525"/>
                      <a:pt x="17483" y="309021"/>
                    </a:cubicBezTo>
                    <a:cubicBezTo>
                      <a:pt x="17483" y="420600"/>
                      <a:pt x="8300" y="547790"/>
                      <a:pt x="7841" y="584064"/>
                    </a:cubicBezTo>
                    <a:cubicBezTo>
                      <a:pt x="7841" y="589574"/>
                      <a:pt x="11973" y="594166"/>
                      <a:pt x="17483" y="594166"/>
                    </a:cubicBezTo>
                    <a:lnTo>
                      <a:pt x="123092" y="594166"/>
                    </a:lnTo>
                    <a:cubicBezTo>
                      <a:pt x="128602" y="594166"/>
                      <a:pt x="132735" y="590033"/>
                      <a:pt x="132735" y="584523"/>
                    </a:cubicBezTo>
                    <a:cubicBezTo>
                      <a:pt x="133194" y="553300"/>
                      <a:pt x="139623" y="372387"/>
                      <a:pt x="142377" y="337490"/>
                    </a:cubicBezTo>
                    <a:cubicBezTo>
                      <a:pt x="145592" y="302593"/>
                      <a:pt x="172683" y="282389"/>
                      <a:pt x="208498" y="282389"/>
                    </a:cubicBezTo>
                    <a:cubicBezTo>
                      <a:pt x="253497" y="282389"/>
                      <a:pt x="275078" y="312695"/>
                      <a:pt x="275078" y="353102"/>
                    </a:cubicBezTo>
                    <a:lnTo>
                      <a:pt x="275078" y="584523"/>
                    </a:lnTo>
                    <a:cubicBezTo>
                      <a:pt x="275078" y="590033"/>
                      <a:pt x="279669" y="594166"/>
                      <a:pt x="284720" y="594166"/>
                    </a:cubicBezTo>
                    <a:lnTo>
                      <a:pt x="389870" y="594166"/>
                    </a:lnTo>
                    <a:cubicBezTo>
                      <a:pt x="395380" y="594166"/>
                      <a:pt x="399513" y="589574"/>
                      <a:pt x="399513" y="584523"/>
                    </a:cubicBezTo>
                    <a:lnTo>
                      <a:pt x="399513" y="318205"/>
                    </a:lnTo>
                    <a:cubicBezTo>
                      <a:pt x="399972" y="229126"/>
                      <a:pt x="352218" y="156118"/>
                      <a:pt x="245691" y="156118"/>
                    </a:cubicBezTo>
                    <a:close/>
                  </a:path>
                </a:pathLst>
              </a:custGeom>
              <a:solidFill>
                <a:schemeClr val="bg1"/>
              </a:solidFill>
              <a:ln w="4583"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C0F650E-C10A-4076-80FC-C7413B6B6A8B}"/>
                  </a:ext>
                </a:extLst>
              </p:cNvPr>
              <p:cNvSpPr/>
              <p:nvPr/>
            </p:nvSpPr>
            <p:spPr>
              <a:xfrm>
                <a:off x="3334590" y="3075887"/>
                <a:ext cx="424311" cy="460088"/>
              </a:xfrm>
              <a:custGeom>
                <a:avLst/>
                <a:gdLst>
                  <a:gd name="connsiteX0" fmla="*/ 233258 w 424311"/>
                  <a:gd name="connsiteY0" fmla="*/ 346214 h 460088"/>
                  <a:gd name="connsiteX1" fmla="*/ 150148 w 424311"/>
                  <a:gd name="connsiteY1" fmla="*/ 311776 h 460088"/>
                  <a:gd name="connsiteX2" fmla="*/ 118466 w 424311"/>
                  <a:gd name="connsiteY2" fmla="*/ 229585 h 460088"/>
                  <a:gd name="connsiteX3" fmla="*/ 150148 w 424311"/>
                  <a:gd name="connsiteY3" fmla="*/ 147394 h 460088"/>
                  <a:gd name="connsiteX4" fmla="*/ 233258 w 424311"/>
                  <a:gd name="connsiteY4" fmla="*/ 112956 h 460088"/>
                  <a:gd name="connsiteX5" fmla="*/ 323255 w 424311"/>
                  <a:gd name="connsiteY5" fmla="*/ 155659 h 460088"/>
                  <a:gd name="connsiteX6" fmla="*/ 336112 w 424311"/>
                  <a:gd name="connsiteY6" fmla="*/ 157954 h 460088"/>
                  <a:gd name="connsiteX7" fmla="*/ 419681 w 424311"/>
                  <a:gd name="connsiteY7" fmla="*/ 105150 h 460088"/>
                  <a:gd name="connsiteX8" fmla="*/ 422436 w 424311"/>
                  <a:gd name="connsiteY8" fmla="*/ 90916 h 460088"/>
                  <a:gd name="connsiteX9" fmla="*/ 348510 w 424311"/>
                  <a:gd name="connsiteY9" fmla="*/ 27550 h 460088"/>
                  <a:gd name="connsiteX10" fmla="*/ 233717 w 424311"/>
                  <a:gd name="connsiteY10" fmla="*/ 0 h 460088"/>
                  <a:gd name="connsiteX11" fmla="*/ 68416 w 424311"/>
                  <a:gd name="connsiteY11" fmla="*/ 63825 h 460088"/>
                  <a:gd name="connsiteX12" fmla="*/ 18367 w 424311"/>
                  <a:gd name="connsiteY12" fmla="*/ 136373 h 460088"/>
                  <a:gd name="connsiteX13" fmla="*/ 0 w 424311"/>
                  <a:gd name="connsiteY13" fmla="*/ 230044 h 460088"/>
                  <a:gd name="connsiteX14" fmla="*/ 18367 w 424311"/>
                  <a:gd name="connsiteY14" fmla="*/ 323715 h 460088"/>
                  <a:gd name="connsiteX15" fmla="*/ 68416 w 424311"/>
                  <a:gd name="connsiteY15" fmla="*/ 396264 h 460088"/>
                  <a:gd name="connsiteX16" fmla="*/ 233717 w 424311"/>
                  <a:gd name="connsiteY16" fmla="*/ 460088 h 460088"/>
                  <a:gd name="connsiteX17" fmla="*/ 348510 w 424311"/>
                  <a:gd name="connsiteY17" fmla="*/ 432538 h 460088"/>
                  <a:gd name="connsiteX18" fmla="*/ 422436 w 424311"/>
                  <a:gd name="connsiteY18" fmla="*/ 369173 h 460088"/>
                  <a:gd name="connsiteX19" fmla="*/ 419681 w 424311"/>
                  <a:gd name="connsiteY19" fmla="*/ 354938 h 460088"/>
                  <a:gd name="connsiteX20" fmla="*/ 336112 w 424311"/>
                  <a:gd name="connsiteY20" fmla="*/ 302134 h 460088"/>
                  <a:gd name="connsiteX21" fmla="*/ 323255 w 424311"/>
                  <a:gd name="connsiteY21" fmla="*/ 304430 h 460088"/>
                  <a:gd name="connsiteX22" fmla="*/ 233258 w 424311"/>
                  <a:gd name="connsiteY22" fmla="*/ 346214 h 4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311" h="460088">
                    <a:moveTo>
                      <a:pt x="233258" y="346214"/>
                    </a:moveTo>
                    <a:cubicBezTo>
                      <a:pt x="200657" y="346214"/>
                      <a:pt x="171270" y="334276"/>
                      <a:pt x="150148" y="311776"/>
                    </a:cubicBezTo>
                    <a:cubicBezTo>
                      <a:pt x="129486" y="290195"/>
                      <a:pt x="118466" y="261268"/>
                      <a:pt x="118466" y="229585"/>
                    </a:cubicBezTo>
                    <a:cubicBezTo>
                      <a:pt x="118466" y="197902"/>
                      <a:pt x="129945" y="168515"/>
                      <a:pt x="150148" y="147394"/>
                    </a:cubicBezTo>
                    <a:cubicBezTo>
                      <a:pt x="171270" y="125353"/>
                      <a:pt x="200657" y="112956"/>
                      <a:pt x="233258" y="112956"/>
                    </a:cubicBezTo>
                    <a:cubicBezTo>
                      <a:pt x="269992" y="112956"/>
                      <a:pt x="302134" y="128108"/>
                      <a:pt x="323255" y="155659"/>
                    </a:cubicBezTo>
                    <a:cubicBezTo>
                      <a:pt x="326470" y="159791"/>
                      <a:pt x="331980" y="160709"/>
                      <a:pt x="336112" y="157954"/>
                    </a:cubicBezTo>
                    <a:lnTo>
                      <a:pt x="419681" y="105150"/>
                    </a:lnTo>
                    <a:cubicBezTo>
                      <a:pt x="424273" y="101936"/>
                      <a:pt x="425651" y="95507"/>
                      <a:pt x="422436" y="90916"/>
                    </a:cubicBezTo>
                    <a:cubicBezTo>
                      <a:pt x="403151" y="64743"/>
                      <a:pt x="377438" y="43162"/>
                      <a:pt x="348510" y="27550"/>
                    </a:cubicBezTo>
                    <a:cubicBezTo>
                      <a:pt x="314072" y="9643"/>
                      <a:pt x="274584" y="0"/>
                      <a:pt x="233717" y="0"/>
                    </a:cubicBezTo>
                    <a:cubicBezTo>
                      <a:pt x="170352" y="0"/>
                      <a:pt x="111578" y="22499"/>
                      <a:pt x="68416" y="63825"/>
                    </a:cubicBezTo>
                    <a:cubicBezTo>
                      <a:pt x="46835" y="84487"/>
                      <a:pt x="30305" y="108823"/>
                      <a:pt x="18367" y="136373"/>
                    </a:cubicBezTo>
                    <a:cubicBezTo>
                      <a:pt x="5969" y="165301"/>
                      <a:pt x="0" y="196525"/>
                      <a:pt x="0" y="230044"/>
                    </a:cubicBezTo>
                    <a:cubicBezTo>
                      <a:pt x="0" y="263104"/>
                      <a:pt x="5969" y="294787"/>
                      <a:pt x="18367" y="323715"/>
                    </a:cubicBezTo>
                    <a:cubicBezTo>
                      <a:pt x="29846" y="351265"/>
                      <a:pt x="46835" y="375601"/>
                      <a:pt x="68416" y="396264"/>
                    </a:cubicBezTo>
                    <a:cubicBezTo>
                      <a:pt x="111578" y="437130"/>
                      <a:pt x="169893" y="460088"/>
                      <a:pt x="233717" y="460088"/>
                    </a:cubicBezTo>
                    <a:cubicBezTo>
                      <a:pt x="274584" y="460088"/>
                      <a:pt x="314531" y="450446"/>
                      <a:pt x="348510" y="432538"/>
                    </a:cubicBezTo>
                    <a:cubicBezTo>
                      <a:pt x="377897" y="416926"/>
                      <a:pt x="403151" y="395345"/>
                      <a:pt x="422436" y="369173"/>
                    </a:cubicBezTo>
                    <a:cubicBezTo>
                      <a:pt x="425651" y="364581"/>
                      <a:pt x="424732" y="358152"/>
                      <a:pt x="419681" y="354938"/>
                    </a:cubicBezTo>
                    <a:lnTo>
                      <a:pt x="336112" y="302134"/>
                    </a:lnTo>
                    <a:cubicBezTo>
                      <a:pt x="331980" y="299379"/>
                      <a:pt x="326470" y="300297"/>
                      <a:pt x="323255" y="304430"/>
                    </a:cubicBezTo>
                    <a:cubicBezTo>
                      <a:pt x="302134" y="331061"/>
                      <a:pt x="269992" y="346214"/>
                      <a:pt x="233258" y="346214"/>
                    </a:cubicBezTo>
                    <a:close/>
                  </a:path>
                </a:pathLst>
              </a:custGeom>
              <a:solidFill>
                <a:schemeClr val="bg1"/>
              </a:solidFill>
              <a:ln w="4583"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963E7E4D-156F-46CB-8E6E-C3E4506BFBFA}"/>
                  </a:ext>
                </a:extLst>
              </p:cNvPr>
              <p:cNvSpPr/>
              <p:nvPr/>
            </p:nvSpPr>
            <p:spPr>
              <a:xfrm>
                <a:off x="3018190" y="3076063"/>
                <a:ext cx="313354" cy="447514"/>
              </a:xfrm>
              <a:custGeom>
                <a:avLst/>
                <a:gdLst>
                  <a:gd name="connsiteX0" fmla="*/ 312726 w 313354"/>
                  <a:gd name="connsiteY0" fmla="*/ 22323 h 447514"/>
                  <a:gd name="connsiteX1" fmla="*/ 307216 w 313354"/>
                  <a:gd name="connsiteY1" fmla="*/ 9926 h 447514"/>
                  <a:gd name="connsiteX2" fmla="*/ 134109 w 313354"/>
                  <a:gd name="connsiteY2" fmla="*/ 46200 h 447514"/>
                  <a:gd name="connsiteX3" fmla="*/ 122171 w 313354"/>
                  <a:gd name="connsiteY3" fmla="*/ 45741 h 447514"/>
                  <a:gd name="connsiteX4" fmla="*/ 122630 w 313354"/>
                  <a:gd name="connsiteY4" fmla="*/ 36098 h 447514"/>
                  <a:gd name="connsiteX5" fmla="*/ 131814 w 313354"/>
                  <a:gd name="connsiteY5" fmla="*/ 22323 h 447514"/>
                  <a:gd name="connsiteX6" fmla="*/ 123549 w 313354"/>
                  <a:gd name="connsiteY6" fmla="*/ 8548 h 447514"/>
                  <a:gd name="connsiteX7" fmla="*/ 9674 w 313354"/>
                  <a:gd name="connsiteY7" fmla="*/ 8548 h 447514"/>
                  <a:gd name="connsiteX8" fmla="*/ 32 w 313354"/>
                  <a:gd name="connsiteY8" fmla="*/ 19109 h 447514"/>
                  <a:gd name="connsiteX9" fmla="*/ 3705 w 313354"/>
                  <a:gd name="connsiteY9" fmla="*/ 436954 h 447514"/>
                  <a:gd name="connsiteX10" fmla="*/ 13348 w 313354"/>
                  <a:gd name="connsiteY10" fmla="*/ 447515 h 447514"/>
                  <a:gd name="connsiteX11" fmla="*/ 118498 w 313354"/>
                  <a:gd name="connsiteY11" fmla="*/ 447515 h 447514"/>
                  <a:gd name="connsiteX12" fmla="*/ 128140 w 313354"/>
                  <a:gd name="connsiteY12" fmla="*/ 437413 h 447514"/>
                  <a:gd name="connsiteX13" fmla="*/ 130436 w 313354"/>
                  <a:gd name="connsiteY13" fmla="*/ 209205 h 447514"/>
                  <a:gd name="connsiteX14" fmla="*/ 265891 w 313354"/>
                  <a:gd name="connsiteY14" fmla="*/ 126096 h 447514"/>
                  <a:gd name="connsiteX15" fmla="*/ 278748 w 313354"/>
                  <a:gd name="connsiteY15" fmla="*/ 120127 h 447514"/>
                  <a:gd name="connsiteX16" fmla="*/ 312726 w 313354"/>
                  <a:gd name="connsiteY16" fmla="*/ 22323 h 44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3354" h="447514">
                    <a:moveTo>
                      <a:pt x="312726" y="22323"/>
                    </a:moveTo>
                    <a:cubicBezTo>
                      <a:pt x="314563" y="17272"/>
                      <a:pt x="312267" y="12222"/>
                      <a:pt x="307216" y="9926"/>
                    </a:cubicBezTo>
                    <a:cubicBezTo>
                      <a:pt x="244310" y="-16247"/>
                      <a:pt x="163037" y="14058"/>
                      <a:pt x="134109" y="46200"/>
                    </a:cubicBezTo>
                    <a:cubicBezTo>
                      <a:pt x="130895" y="49874"/>
                      <a:pt x="124926" y="49874"/>
                      <a:pt x="122171" y="45741"/>
                    </a:cubicBezTo>
                    <a:cubicBezTo>
                      <a:pt x="120334" y="42986"/>
                      <a:pt x="120793" y="38394"/>
                      <a:pt x="122630" y="36098"/>
                    </a:cubicBezTo>
                    <a:cubicBezTo>
                      <a:pt x="126303" y="31966"/>
                      <a:pt x="129977" y="25997"/>
                      <a:pt x="131814" y="22323"/>
                    </a:cubicBezTo>
                    <a:cubicBezTo>
                      <a:pt x="135028" y="15895"/>
                      <a:pt x="130436" y="8548"/>
                      <a:pt x="123549" y="8548"/>
                    </a:cubicBezTo>
                    <a:cubicBezTo>
                      <a:pt x="103804" y="8548"/>
                      <a:pt x="36306" y="8548"/>
                      <a:pt x="9674" y="8548"/>
                    </a:cubicBezTo>
                    <a:cubicBezTo>
                      <a:pt x="4164" y="8548"/>
                      <a:pt x="-427" y="13140"/>
                      <a:pt x="32" y="19109"/>
                    </a:cubicBezTo>
                    <a:cubicBezTo>
                      <a:pt x="13807" y="217011"/>
                      <a:pt x="7378" y="392873"/>
                      <a:pt x="3705" y="436954"/>
                    </a:cubicBezTo>
                    <a:cubicBezTo>
                      <a:pt x="3246" y="442464"/>
                      <a:pt x="7838" y="447515"/>
                      <a:pt x="13348" y="447515"/>
                    </a:cubicBezTo>
                    <a:cubicBezTo>
                      <a:pt x="38143" y="447515"/>
                      <a:pt x="95539" y="447515"/>
                      <a:pt x="118498" y="447515"/>
                    </a:cubicBezTo>
                    <a:cubicBezTo>
                      <a:pt x="124008" y="447515"/>
                      <a:pt x="128599" y="442923"/>
                      <a:pt x="128140" y="437413"/>
                    </a:cubicBezTo>
                    <a:cubicBezTo>
                      <a:pt x="126763" y="402975"/>
                      <a:pt x="123549" y="288183"/>
                      <a:pt x="130436" y="209205"/>
                    </a:cubicBezTo>
                    <a:cubicBezTo>
                      <a:pt x="138701" y="115076"/>
                      <a:pt x="233749" y="112780"/>
                      <a:pt x="265891" y="126096"/>
                    </a:cubicBezTo>
                    <a:cubicBezTo>
                      <a:pt x="270942" y="128392"/>
                      <a:pt x="276911" y="125637"/>
                      <a:pt x="278748" y="120127"/>
                    </a:cubicBezTo>
                    <a:lnTo>
                      <a:pt x="312726" y="22323"/>
                    </a:lnTo>
                    <a:close/>
                  </a:path>
                </a:pathLst>
              </a:custGeom>
              <a:solidFill>
                <a:schemeClr val="bg1"/>
              </a:solidFill>
              <a:ln w="4583" cap="flat">
                <a:noFill/>
                <a:prstDash val="solid"/>
                <a:miter/>
              </a:ln>
            </p:spPr>
            <p:txBody>
              <a:bodyPr rtlCol="0" anchor="ctr"/>
              <a:lstStyle/>
              <a:p>
                <a:endParaRPr lang="en-GB"/>
              </a:p>
            </p:txBody>
          </p:sp>
        </p:grpSp>
        <p:sp>
          <p:nvSpPr>
            <p:cNvPr id="19" name="Freeform: Shape 18">
              <a:extLst>
                <a:ext uri="{FF2B5EF4-FFF2-40B4-BE49-F238E27FC236}">
                  <a16:creationId xmlns:a16="http://schemas.microsoft.com/office/drawing/2014/main" id="{3C01C09D-36DA-428F-8B66-80BC2AB6A67D}"/>
                </a:ext>
              </a:extLst>
            </p:cNvPr>
            <p:cNvSpPr/>
            <p:nvPr/>
          </p:nvSpPr>
          <p:spPr>
            <a:xfrm>
              <a:off x="1274078" y="2754928"/>
              <a:ext cx="1049878" cy="1214963"/>
            </a:xfrm>
            <a:custGeom>
              <a:avLst/>
              <a:gdLst>
                <a:gd name="connsiteX0" fmla="*/ 953912 w 1049878"/>
                <a:gd name="connsiteY0" fmla="*/ 375601 h 1214963"/>
                <a:gd name="connsiteX1" fmla="*/ 794121 w 1049878"/>
                <a:gd name="connsiteY1" fmla="*/ 381570 h 1214963"/>
                <a:gd name="connsiteX2" fmla="*/ 712848 w 1049878"/>
                <a:gd name="connsiteY2" fmla="*/ 194229 h 1214963"/>
                <a:gd name="connsiteX3" fmla="*/ 464896 w 1049878"/>
                <a:gd name="connsiteY3" fmla="*/ 0 h 1214963"/>
                <a:gd name="connsiteX4" fmla="*/ 106744 w 1049878"/>
                <a:gd name="connsiteY4" fmla="*/ 412335 h 1214963"/>
                <a:gd name="connsiteX5" fmla="*/ 216 w 1049878"/>
                <a:gd name="connsiteY5" fmla="*/ 962420 h 1214963"/>
                <a:gd name="connsiteX6" fmla="*/ 94805 w 1049878"/>
                <a:gd name="connsiteY6" fmla="*/ 1063437 h 1214963"/>
                <a:gd name="connsiteX7" fmla="*/ 95264 w 1049878"/>
                <a:gd name="connsiteY7" fmla="*/ 1063437 h 1214963"/>
                <a:gd name="connsiteX8" fmla="*/ 189853 w 1049878"/>
                <a:gd name="connsiteY8" fmla="*/ 975277 h 1214963"/>
                <a:gd name="connsiteX9" fmla="*/ 286738 w 1049878"/>
                <a:gd name="connsiteY9" fmla="*/ 472027 h 1214963"/>
                <a:gd name="connsiteX10" fmla="*/ 464896 w 1049878"/>
                <a:gd name="connsiteY10" fmla="*/ 190096 h 1214963"/>
                <a:gd name="connsiteX11" fmla="*/ 601729 w 1049878"/>
                <a:gd name="connsiteY11" fmla="*/ 405447 h 1214963"/>
                <a:gd name="connsiteX12" fmla="*/ 369848 w 1049878"/>
                <a:gd name="connsiteY12" fmla="*/ 529423 h 1214963"/>
                <a:gd name="connsiteX13" fmla="*/ 331278 w 1049878"/>
                <a:gd name="connsiteY13" fmla="*/ 791609 h 1214963"/>
                <a:gd name="connsiteX14" fmla="*/ 635707 w 1049878"/>
                <a:gd name="connsiteY14" fmla="*/ 1185117 h 1214963"/>
                <a:gd name="connsiteX15" fmla="*/ 758765 w 1049878"/>
                <a:gd name="connsiteY15" fmla="*/ 1214963 h 1214963"/>
                <a:gd name="connsiteX16" fmla="*/ 837283 w 1049878"/>
                <a:gd name="connsiteY16" fmla="*/ 1197974 h 1214963"/>
                <a:gd name="connsiteX17" fmla="*/ 909373 w 1049878"/>
                <a:gd name="connsiteY17" fmla="*/ 942676 h 1214963"/>
                <a:gd name="connsiteX18" fmla="*/ 885037 w 1049878"/>
                <a:gd name="connsiteY18" fmla="*/ 746610 h 1214963"/>
                <a:gd name="connsiteX19" fmla="*/ 855650 w 1049878"/>
                <a:gd name="connsiteY19" fmla="*/ 598757 h 1214963"/>
                <a:gd name="connsiteX20" fmla="*/ 848303 w 1049878"/>
                <a:gd name="connsiteY20" fmla="*/ 567993 h 1214963"/>
                <a:gd name="connsiteX21" fmla="*/ 956667 w 1049878"/>
                <a:gd name="connsiteY21" fmla="*/ 564779 h 1214963"/>
                <a:gd name="connsiteX22" fmla="*/ 1049879 w 1049878"/>
                <a:gd name="connsiteY22" fmla="*/ 470190 h 1214963"/>
                <a:gd name="connsiteX23" fmla="*/ 1049879 w 1049878"/>
                <a:gd name="connsiteY23" fmla="*/ 470190 h 1214963"/>
                <a:gd name="connsiteX24" fmla="*/ 953912 w 1049878"/>
                <a:gd name="connsiteY24" fmla="*/ 375601 h 1214963"/>
                <a:gd name="connsiteX25" fmla="*/ 722031 w 1049878"/>
                <a:gd name="connsiteY25" fmla="*/ 1001909 h 1214963"/>
                <a:gd name="connsiteX26" fmla="*/ 709634 w 1049878"/>
                <a:gd name="connsiteY26" fmla="*/ 1009714 h 1214963"/>
                <a:gd name="connsiteX27" fmla="*/ 514946 w 1049878"/>
                <a:gd name="connsiteY27" fmla="*/ 744314 h 1214963"/>
                <a:gd name="connsiteX28" fmla="*/ 519537 w 1049878"/>
                <a:gd name="connsiteY28" fmla="*/ 645593 h 1214963"/>
                <a:gd name="connsiteX29" fmla="*/ 756469 w 1049878"/>
                <a:gd name="connsiteY29" fmla="*/ 573503 h 1214963"/>
                <a:gd name="connsiteX30" fmla="*/ 765652 w 1049878"/>
                <a:gd name="connsiteY30" fmla="*/ 580850 h 1214963"/>
                <a:gd name="connsiteX31" fmla="*/ 765652 w 1049878"/>
                <a:gd name="connsiteY31" fmla="*/ 580850 h 1214963"/>
                <a:gd name="connsiteX32" fmla="*/ 758306 w 1049878"/>
                <a:gd name="connsiteY32" fmla="*/ 590492 h 1214963"/>
                <a:gd name="connsiteX33" fmla="*/ 675196 w 1049878"/>
                <a:gd name="connsiteY33" fmla="*/ 666255 h 1214963"/>
                <a:gd name="connsiteX34" fmla="*/ 722031 w 1049878"/>
                <a:gd name="connsiteY34" fmla="*/ 1001909 h 121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9878" h="1214963">
                  <a:moveTo>
                    <a:pt x="953912" y="375601"/>
                  </a:moveTo>
                  <a:cubicBezTo>
                    <a:pt x="896516" y="376519"/>
                    <a:pt x="843252" y="378356"/>
                    <a:pt x="794121" y="381570"/>
                  </a:cubicBezTo>
                  <a:cubicBezTo>
                    <a:pt x="771162" y="314531"/>
                    <a:pt x="744071" y="250248"/>
                    <a:pt x="712848" y="194229"/>
                  </a:cubicBezTo>
                  <a:cubicBezTo>
                    <a:pt x="649482" y="79896"/>
                    <a:pt x="568209" y="0"/>
                    <a:pt x="464896" y="0"/>
                  </a:cubicBezTo>
                  <a:cubicBezTo>
                    <a:pt x="317503" y="0"/>
                    <a:pt x="196741" y="138669"/>
                    <a:pt x="106744" y="412335"/>
                  </a:cubicBezTo>
                  <a:cubicBezTo>
                    <a:pt x="53939" y="571666"/>
                    <a:pt x="11695" y="795282"/>
                    <a:pt x="216" y="962420"/>
                  </a:cubicBezTo>
                  <a:cubicBezTo>
                    <a:pt x="-3457" y="1017061"/>
                    <a:pt x="40164" y="1063437"/>
                    <a:pt x="94805" y="1063437"/>
                  </a:cubicBezTo>
                  <a:lnTo>
                    <a:pt x="95264" y="1063437"/>
                  </a:lnTo>
                  <a:cubicBezTo>
                    <a:pt x="145314" y="1063437"/>
                    <a:pt x="186180" y="1024867"/>
                    <a:pt x="189853" y="975277"/>
                  </a:cubicBezTo>
                  <a:cubicBezTo>
                    <a:pt x="199955" y="824669"/>
                    <a:pt x="239444" y="615288"/>
                    <a:pt x="286738" y="472027"/>
                  </a:cubicBezTo>
                  <a:cubicBezTo>
                    <a:pt x="360205" y="248870"/>
                    <a:pt x="420816" y="190096"/>
                    <a:pt x="464896" y="190096"/>
                  </a:cubicBezTo>
                  <a:cubicBezTo>
                    <a:pt x="542955" y="190096"/>
                    <a:pt x="601729" y="405447"/>
                    <a:pt x="601729" y="405447"/>
                  </a:cubicBezTo>
                  <a:cubicBezTo>
                    <a:pt x="494742" y="427946"/>
                    <a:pt x="418520" y="466517"/>
                    <a:pt x="369848" y="529423"/>
                  </a:cubicBezTo>
                  <a:cubicBezTo>
                    <a:pt x="317043" y="597380"/>
                    <a:pt x="304187" y="685541"/>
                    <a:pt x="331278" y="791609"/>
                  </a:cubicBezTo>
                  <a:cubicBezTo>
                    <a:pt x="385919" y="1003286"/>
                    <a:pt x="524588" y="1133690"/>
                    <a:pt x="635707" y="1185117"/>
                  </a:cubicBezTo>
                  <a:cubicBezTo>
                    <a:pt x="678869" y="1204862"/>
                    <a:pt x="720654" y="1214963"/>
                    <a:pt x="758765" y="1214963"/>
                  </a:cubicBezTo>
                  <a:cubicBezTo>
                    <a:pt x="787233" y="1214963"/>
                    <a:pt x="813865" y="1209453"/>
                    <a:pt x="837283" y="1197974"/>
                  </a:cubicBezTo>
                  <a:cubicBezTo>
                    <a:pt x="908913" y="1163077"/>
                    <a:pt x="918097" y="1074457"/>
                    <a:pt x="909373" y="942676"/>
                  </a:cubicBezTo>
                  <a:cubicBezTo>
                    <a:pt x="905240" y="883902"/>
                    <a:pt x="896975" y="816404"/>
                    <a:pt x="885037" y="746610"/>
                  </a:cubicBezTo>
                  <a:cubicBezTo>
                    <a:pt x="876772" y="697938"/>
                    <a:pt x="866670" y="647889"/>
                    <a:pt x="855650" y="598757"/>
                  </a:cubicBezTo>
                  <a:cubicBezTo>
                    <a:pt x="853354" y="588656"/>
                    <a:pt x="851058" y="578095"/>
                    <a:pt x="848303" y="567993"/>
                  </a:cubicBezTo>
                  <a:cubicBezTo>
                    <a:pt x="885496" y="566156"/>
                    <a:pt x="922688" y="565238"/>
                    <a:pt x="956667" y="564779"/>
                  </a:cubicBezTo>
                  <a:cubicBezTo>
                    <a:pt x="1008553" y="564320"/>
                    <a:pt x="1049879" y="521617"/>
                    <a:pt x="1049879" y="470190"/>
                  </a:cubicBezTo>
                  <a:lnTo>
                    <a:pt x="1049879" y="470190"/>
                  </a:lnTo>
                  <a:cubicBezTo>
                    <a:pt x="1049879" y="417385"/>
                    <a:pt x="1006717" y="374683"/>
                    <a:pt x="953912" y="375601"/>
                  </a:cubicBezTo>
                  <a:close/>
                  <a:moveTo>
                    <a:pt x="722031" y="1001909"/>
                  </a:moveTo>
                  <a:cubicBezTo>
                    <a:pt x="722490" y="1008337"/>
                    <a:pt x="715603" y="1012929"/>
                    <a:pt x="709634" y="1009714"/>
                  </a:cubicBezTo>
                  <a:cubicBezTo>
                    <a:pt x="648105" y="978032"/>
                    <a:pt x="554434" y="895840"/>
                    <a:pt x="514946" y="744314"/>
                  </a:cubicBezTo>
                  <a:cubicBezTo>
                    <a:pt x="497038" y="674980"/>
                    <a:pt x="514027" y="652939"/>
                    <a:pt x="519537" y="645593"/>
                  </a:cubicBezTo>
                  <a:cubicBezTo>
                    <a:pt x="535608" y="624930"/>
                    <a:pt x="585658" y="590952"/>
                    <a:pt x="756469" y="573503"/>
                  </a:cubicBezTo>
                  <a:cubicBezTo>
                    <a:pt x="761061" y="573044"/>
                    <a:pt x="765193" y="576258"/>
                    <a:pt x="765652" y="580850"/>
                  </a:cubicBezTo>
                  <a:lnTo>
                    <a:pt x="765652" y="580850"/>
                  </a:lnTo>
                  <a:cubicBezTo>
                    <a:pt x="766112" y="585442"/>
                    <a:pt x="762897" y="589574"/>
                    <a:pt x="758306" y="590492"/>
                  </a:cubicBezTo>
                  <a:cubicBezTo>
                    <a:pt x="729837" y="594625"/>
                    <a:pt x="663717" y="608859"/>
                    <a:pt x="675196" y="666255"/>
                  </a:cubicBezTo>
                  <a:cubicBezTo>
                    <a:pt x="675655" y="665796"/>
                    <a:pt x="715144" y="837985"/>
                    <a:pt x="722031" y="1001909"/>
                  </a:cubicBezTo>
                  <a:close/>
                </a:path>
              </a:pathLst>
            </a:custGeom>
            <a:solidFill>
              <a:schemeClr val="bg1"/>
            </a:solidFill>
            <a:ln w="4583" cap="flat">
              <a:noFill/>
              <a:prstDash val="solid"/>
              <a:miter/>
            </a:ln>
          </p:spPr>
          <p:txBody>
            <a:bodyPr rtlCol="0" anchor="ctr"/>
            <a:lstStyle/>
            <a:p>
              <a:endParaRPr lang="en-GB"/>
            </a:p>
          </p:txBody>
        </p:sp>
      </p:grpSp>
      <p:grpSp>
        <p:nvGrpSpPr>
          <p:cNvPr id="39" name="Graphic 7">
            <a:extLst>
              <a:ext uri="{FF2B5EF4-FFF2-40B4-BE49-F238E27FC236}">
                <a16:creationId xmlns:a16="http://schemas.microsoft.com/office/drawing/2014/main" id="{0902C3CC-1645-4773-83FE-762C65E8574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F04F83EF-3CDA-432F-86BC-C5E847AA504A}"/>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1" name="Freeform: Shape 40">
              <a:extLst>
                <a:ext uri="{FF2B5EF4-FFF2-40B4-BE49-F238E27FC236}">
                  <a16:creationId xmlns:a16="http://schemas.microsoft.com/office/drawing/2014/main" id="{C417B4D7-7406-4990-A752-733ADBC3F86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2" name="Freeform: Shape 41">
              <a:extLst>
                <a:ext uri="{FF2B5EF4-FFF2-40B4-BE49-F238E27FC236}">
                  <a16:creationId xmlns:a16="http://schemas.microsoft.com/office/drawing/2014/main" id="{EC9BB4ED-53C0-44B7-A42C-44B760D79BF7}"/>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3" name="Freeform: Shape 42">
              <a:extLst>
                <a:ext uri="{FF2B5EF4-FFF2-40B4-BE49-F238E27FC236}">
                  <a16:creationId xmlns:a16="http://schemas.microsoft.com/office/drawing/2014/main" id="{43DEDA5F-A277-4776-90DB-8BB779B0AF15}"/>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4" name="Freeform: Shape 43">
              <a:extLst>
                <a:ext uri="{FF2B5EF4-FFF2-40B4-BE49-F238E27FC236}">
                  <a16:creationId xmlns:a16="http://schemas.microsoft.com/office/drawing/2014/main" id="{FE2D0A00-5F8B-4FE0-B30E-EEB4EF065167}"/>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7D351770-1249-4079-A02E-53B9589AB7E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8330687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
          <p:cNvSpPr>
            <a:spLocks noGrp="1"/>
          </p:cNvSpPr>
          <p:nvPr>
            <p:ph type="title"/>
          </p:nvPr>
        </p:nvSpPr>
        <p:spPr>
          <a:xfrm>
            <a:off x="508000" y="381000"/>
            <a:ext cx="10972800" cy="609600"/>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36043275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70484" y="339726"/>
            <a:ext cx="245533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hart Placeholder 3"/>
          <p:cNvSpPr>
            <a:spLocks noGrp="1"/>
          </p:cNvSpPr>
          <p:nvPr>
            <p:ph type="chart" sz="quarter" idx="10"/>
          </p:nvPr>
        </p:nvSpPr>
        <p:spPr>
          <a:xfrm>
            <a:off x="541867" y="1292225"/>
            <a:ext cx="11283951" cy="4745038"/>
          </a:xfrm>
          <a:prstGeom prst="rect">
            <a:avLst/>
          </a:prstGeom>
        </p:spPr>
        <p:txBody>
          <a:bodyPr/>
          <a:lstStyle/>
          <a:p>
            <a:endParaRPr lang="en-GB"/>
          </a:p>
        </p:txBody>
      </p:sp>
      <p:sp>
        <p:nvSpPr>
          <p:cNvPr id="5" name="Title 1"/>
          <p:cNvSpPr>
            <a:spLocks noGrp="1"/>
          </p:cNvSpPr>
          <p:nvPr>
            <p:ph type="title"/>
          </p:nvPr>
        </p:nvSpPr>
        <p:spPr>
          <a:xfrm>
            <a:off x="508000" y="381000"/>
            <a:ext cx="10972800" cy="609600"/>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1934509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08000" y="1236663"/>
            <a:ext cx="10972800" cy="4499119"/>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508000" y="381000"/>
            <a:ext cx="10972800" cy="609600"/>
          </a:xfrm>
          <a:prstGeom prst="rect">
            <a:avLst/>
          </a:prstGeom>
        </p:spPr>
        <p:txBody>
          <a:bodyPr/>
          <a:lstStyle/>
          <a:p>
            <a:r>
              <a:rPr lang="en-GB"/>
              <a:t>Click to edit Master title style</a:t>
            </a:r>
            <a:endParaRPr lang="en-US"/>
          </a:p>
        </p:txBody>
      </p:sp>
    </p:spTree>
    <p:extLst>
      <p:ext uri="{BB962C8B-B14F-4D97-AF65-F5344CB8AC3E}">
        <p14:creationId xmlns:p14="http://schemas.microsoft.com/office/powerpoint/2010/main" val="10270081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AVADO_Text">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3A0FB43-1F1D-4104-A6C7-DDC47D7A31E7}"/>
              </a:ext>
            </a:extLst>
          </p:cNvPr>
          <p:cNvSpPr>
            <a:spLocks noGrp="1"/>
          </p:cNvSpPr>
          <p:nvPr>
            <p:ph type="title" hasCustomPrompt="1"/>
          </p:nvPr>
        </p:nvSpPr>
        <p:spPr>
          <a:xfrm>
            <a:off x="515937" y="557525"/>
            <a:ext cx="11160126" cy="586800"/>
          </a:xfrm>
          <a:prstGeom prst="rect">
            <a:avLst/>
          </a:prstGeom>
        </p:spPr>
        <p:txBody>
          <a:bodyPr lIns="0" tIns="0" rIns="0" bIns="0" anchor="t" anchorCtr="0"/>
          <a:lstStyle>
            <a:lvl1pPr>
              <a:lnSpc>
                <a:spcPct val="100000"/>
              </a:lnSpc>
              <a:defRPr sz="3600" b="1" i="0" cap="none" spc="0" baseline="0">
                <a:solidFill>
                  <a:schemeClr val="bg2"/>
                </a:solidFill>
                <a:latin typeface="+mn-lt"/>
                <a:ea typeface="Arial" charset="0"/>
                <a:cs typeface="Arial" charset="0"/>
              </a:defRPr>
            </a:lvl1pPr>
          </a:lstStyle>
          <a:p>
            <a:r>
              <a:rPr lang="en-US"/>
              <a:t>Click to edit master title style</a:t>
            </a:r>
          </a:p>
        </p:txBody>
      </p:sp>
      <p:sp>
        <p:nvSpPr>
          <p:cNvPr id="4" name="Text Placeholder 4">
            <a:extLst>
              <a:ext uri="{FF2B5EF4-FFF2-40B4-BE49-F238E27FC236}">
                <a16:creationId xmlns:a16="http://schemas.microsoft.com/office/drawing/2014/main" id="{DC9A9731-3D48-4B61-8D84-85464ED9462B}"/>
              </a:ext>
            </a:extLst>
          </p:cNvPr>
          <p:cNvSpPr>
            <a:spLocks noGrp="1"/>
          </p:cNvSpPr>
          <p:nvPr>
            <p:ph type="body" sz="quarter" idx="11" hasCustomPrompt="1"/>
          </p:nvPr>
        </p:nvSpPr>
        <p:spPr>
          <a:xfrm>
            <a:off x="515937" y="1436495"/>
            <a:ext cx="11160125" cy="4656330"/>
          </a:xfrm>
          <a:prstGeom prst="rect">
            <a:avLst/>
          </a:prstGeom>
        </p:spPr>
        <p:txBody>
          <a:bodyPr lIns="0" tIns="0" rIns="0" bIns="0" numCol="1" spcCol="144000">
            <a:noAutofit/>
          </a:bodyPr>
          <a:lstStyle>
            <a:lvl1pPr marL="0" indent="0">
              <a:lnSpc>
                <a:spcPct val="110000"/>
              </a:lnSpc>
              <a:spcBef>
                <a:spcPts val="1200"/>
              </a:spcBef>
              <a:buNone/>
              <a:defRPr sz="2400" b="1" i="0" cap="none" spc="30" baseline="0">
                <a:solidFill>
                  <a:schemeClr val="bg2"/>
                </a:solidFill>
                <a:latin typeface="+mn-lt"/>
                <a:ea typeface="Arial" charset="0"/>
                <a:cs typeface="Arial" charset="0"/>
              </a:defRPr>
            </a:lvl1pPr>
            <a:lvl2pPr marL="0" indent="0">
              <a:lnSpc>
                <a:spcPct val="110000"/>
              </a:lnSpc>
              <a:spcBef>
                <a:spcPts val="1200"/>
              </a:spcBef>
              <a:buFont typeface="Arial" charset="0"/>
              <a:buNone/>
              <a:defRPr sz="2000" b="1" i="0">
                <a:solidFill>
                  <a:schemeClr val="tx1"/>
                </a:solidFill>
                <a:latin typeface="+mn-lt"/>
                <a:ea typeface="Arial" charset="0"/>
                <a:cs typeface="Arial" charset="0"/>
              </a:defRPr>
            </a:lvl2pPr>
            <a:lvl3pPr marL="7937" indent="0">
              <a:lnSpc>
                <a:spcPct val="110000"/>
              </a:lnSpc>
              <a:spcBef>
                <a:spcPts val="1200"/>
              </a:spcBef>
              <a:buNone/>
              <a:defRPr sz="2000" b="0" i="0">
                <a:solidFill>
                  <a:schemeClr val="tx1"/>
                </a:solidFill>
                <a:latin typeface="+mn-lt"/>
                <a:ea typeface="Arial" charset="0"/>
                <a:cs typeface="Arial" charset="0"/>
              </a:defRPr>
            </a:lvl3pPr>
            <a:lvl4pPr marL="149225" indent="212725">
              <a:lnSpc>
                <a:spcPct val="110000"/>
              </a:lnSpc>
              <a:spcBef>
                <a:spcPts val="1200"/>
              </a:spcBef>
              <a:buClr>
                <a:schemeClr val="tx1"/>
              </a:buClr>
              <a:buFont typeface="Arial" panose="020B0604020202020204" pitchFamily="34" charset="0"/>
              <a:buChar char="•"/>
              <a:defRPr sz="1800" b="0" i="0">
                <a:solidFill>
                  <a:schemeClr val="tx1"/>
                </a:solidFill>
                <a:latin typeface="+mn-lt"/>
                <a:ea typeface="Arial" charset="0"/>
                <a:cs typeface="Arial" charset="0"/>
              </a:defRPr>
            </a:lvl4pPr>
            <a:lvl5pPr marL="630238" indent="266700">
              <a:lnSpc>
                <a:spcPct val="110000"/>
              </a:lnSpc>
              <a:spcBef>
                <a:spcPts val="1200"/>
              </a:spcBef>
              <a:buClr>
                <a:schemeClr val="tx1"/>
              </a:buClr>
              <a:buFont typeface="Arial" panose="020B0604020202020204" pitchFamily="34" charset="0"/>
              <a:buChar char="–"/>
              <a:defRPr sz="1600" b="0" i="0">
                <a:solidFill>
                  <a:schemeClr val="tx1"/>
                </a:solidFill>
                <a:latin typeface="+mn-lt"/>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6302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VADO_Contents_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485FD67-5277-465F-A2EA-1739A31A4F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42" name="Graphic 7">
            <a:extLst>
              <a:ext uri="{FF2B5EF4-FFF2-40B4-BE49-F238E27FC236}">
                <a16:creationId xmlns:a16="http://schemas.microsoft.com/office/drawing/2014/main" id="{3C46433E-411A-4AF9-9F4F-0B710BBA52AD}"/>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3" name="Freeform: Shape 42">
              <a:extLst>
                <a:ext uri="{FF2B5EF4-FFF2-40B4-BE49-F238E27FC236}">
                  <a16:creationId xmlns:a16="http://schemas.microsoft.com/office/drawing/2014/main" id="{2E50D724-38F5-4B1E-8C42-15C87E014B0F}"/>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44" name="Freeform: Shape 43">
              <a:extLst>
                <a:ext uri="{FF2B5EF4-FFF2-40B4-BE49-F238E27FC236}">
                  <a16:creationId xmlns:a16="http://schemas.microsoft.com/office/drawing/2014/main" id="{9815A936-2F1E-48BD-B39C-E545CDC9961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5" name="Freeform: Shape 44">
              <a:extLst>
                <a:ext uri="{FF2B5EF4-FFF2-40B4-BE49-F238E27FC236}">
                  <a16:creationId xmlns:a16="http://schemas.microsoft.com/office/drawing/2014/main" id="{DAA64185-0EAB-4E3C-ACEA-3BBDC3EB9AEF}"/>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6" name="Freeform: Shape 45">
              <a:extLst>
                <a:ext uri="{FF2B5EF4-FFF2-40B4-BE49-F238E27FC236}">
                  <a16:creationId xmlns:a16="http://schemas.microsoft.com/office/drawing/2014/main" id="{FBFE6EE1-90AF-40F7-96EA-0F33AB3EF861}"/>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7" name="Freeform: Shape 46">
              <a:extLst>
                <a:ext uri="{FF2B5EF4-FFF2-40B4-BE49-F238E27FC236}">
                  <a16:creationId xmlns:a16="http://schemas.microsoft.com/office/drawing/2014/main" id="{EE4736F0-F1FF-4650-A000-B4088B771666}"/>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48" name="Freeform: Shape 47">
              <a:extLst>
                <a:ext uri="{FF2B5EF4-FFF2-40B4-BE49-F238E27FC236}">
                  <a16:creationId xmlns:a16="http://schemas.microsoft.com/office/drawing/2014/main" id="{43466E55-33FA-4CC0-B1E2-677F908499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5725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VADO_Contents_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982AF8B-F032-4B5F-92E7-82E98078F0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27" name="Title 3">
            <a:extLst>
              <a:ext uri="{FF2B5EF4-FFF2-40B4-BE49-F238E27FC236}">
                <a16:creationId xmlns:a16="http://schemas.microsoft.com/office/drawing/2014/main" id="{86912CA6-58C1-44FB-A242-855C01B9F84E}"/>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2"/>
                </a:solidFill>
                <a:latin typeface="+mj-lt"/>
                <a:ea typeface="Arial" charset="0"/>
                <a:cs typeface="Arial" charset="0"/>
              </a:defRPr>
            </a:lvl1pPr>
          </a:lstStyle>
          <a:p>
            <a:r>
              <a:rPr lang="en-US"/>
              <a:t>Contents</a:t>
            </a:r>
          </a:p>
        </p:txBody>
      </p:sp>
      <p:sp>
        <p:nvSpPr>
          <p:cNvPr id="28" name="Text Placeholder 11">
            <a:extLst>
              <a:ext uri="{FF2B5EF4-FFF2-40B4-BE49-F238E27FC236}">
                <a16:creationId xmlns:a16="http://schemas.microsoft.com/office/drawing/2014/main" id="{16B953B1-901C-40F0-B069-4195C945EAC8}"/>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9" name="Text Placeholder 11">
            <a:extLst>
              <a:ext uri="{FF2B5EF4-FFF2-40B4-BE49-F238E27FC236}">
                <a16:creationId xmlns:a16="http://schemas.microsoft.com/office/drawing/2014/main" id="{E13AD2BE-418A-4224-8C9F-4592C3341641}"/>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0" name="Text Placeholder 11">
            <a:extLst>
              <a:ext uri="{FF2B5EF4-FFF2-40B4-BE49-F238E27FC236}">
                <a16:creationId xmlns:a16="http://schemas.microsoft.com/office/drawing/2014/main" id="{678CD4B1-7007-46A2-941B-F1814275DFE7}"/>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1" name="Text Placeholder 11">
            <a:extLst>
              <a:ext uri="{FF2B5EF4-FFF2-40B4-BE49-F238E27FC236}">
                <a16:creationId xmlns:a16="http://schemas.microsoft.com/office/drawing/2014/main" id="{0E73BB26-CE34-4536-84F3-0D9E02953F8F}"/>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2" name="Text Placeholder 11">
            <a:extLst>
              <a:ext uri="{FF2B5EF4-FFF2-40B4-BE49-F238E27FC236}">
                <a16:creationId xmlns:a16="http://schemas.microsoft.com/office/drawing/2014/main" id="{CEF07467-D714-46EB-B65E-D4F0901E237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5"/>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33" name="Text Placeholder 39">
            <a:extLst>
              <a:ext uri="{FF2B5EF4-FFF2-40B4-BE49-F238E27FC236}">
                <a16:creationId xmlns:a16="http://schemas.microsoft.com/office/drawing/2014/main" id="{CC0905E3-5791-4F40-8B53-4C0E4C2FE7EE}"/>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4" name="Text Placeholder 39">
            <a:extLst>
              <a:ext uri="{FF2B5EF4-FFF2-40B4-BE49-F238E27FC236}">
                <a16:creationId xmlns:a16="http://schemas.microsoft.com/office/drawing/2014/main" id="{572528F2-0C35-4BAB-BFD6-96B36410C7E3}"/>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5" name="Text Placeholder 39">
            <a:extLst>
              <a:ext uri="{FF2B5EF4-FFF2-40B4-BE49-F238E27FC236}">
                <a16:creationId xmlns:a16="http://schemas.microsoft.com/office/drawing/2014/main" id="{C72C5FF2-F151-4F42-9C2B-BDC04135B78D}"/>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6" name="Text Placeholder 39">
            <a:extLst>
              <a:ext uri="{FF2B5EF4-FFF2-40B4-BE49-F238E27FC236}">
                <a16:creationId xmlns:a16="http://schemas.microsoft.com/office/drawing/2014/main" id="{0934FF02-B6B0-426C-A68B-070160D1765A}"/>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sp>
        <p:nvSpPr>
          <p:cNvPr id="37" name="Text Placeholder 39">
            <a:extLst>
              <a:ext uri="{FF2B5EF4-FFF2-40B4-BE49-F238E27FC236}">
                <a16:creationId xmlns:a16="http://schemas.microsoft.com/office/drawing/2014/main" id="{47E5D603-0CAB-44E8-8EAE-84A96A523FC4}"/>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tx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44641A5F-F969-4539-B753-A9210B2FD49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5" name="Freeform: Shape 14">
              <a:extLst>
                <a:ext uri="{FF2B5EF4-FFF2-40B4-BE49-F238E27FC236}">
                  <a16:creationId xmlns:a16="http://schemas.microsoft.com/office/drawing/2014/main" id="{B36F4EE9-5033-431E-A1A6-AB1C64E685B6}"/>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6" name="Freeform: Shape 15">
              <a:extLst>
                <a:ext uri="{FF2B5EF4-FFF2-40B4-BE49-F238E27FC236}">
                  <a16:creationId xmlns:a16="http://schemas.microsoft.com/office/drawing/2014/main" id="{F198FD6A-475B-4D10-BA77-9E23C0CBFAFB}"/>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D8A5E9FB-F02F-4B61-8D6C-5F302A62425E}"/>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8" name="Freeform: Shape 17">
              <a:extLst>
                <a:ext uri="{FF2B5EF4-FFF2-40B4-BE49-F238E27FC236}">
                  <a16:creationId xmlns:a16="http://schemas.microsoft.com/office/drawing/2014/main" id="{C6F73BB1-A780-4986-9784-20A50B8081E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9" name="Freeform: Shape 18">
              <a:extLst>
                <a:ext uri="{FF2B5EF4-FFF2-40B4-BE49-F238E27FC236}">
                  <a16:creationId xmlns:a16="http://schemas.microsoft.com/office/drawing/2014/main" id="{E8B5A3C3-DDF8-4D7A-97A7-EEFB286E0E65}"/>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20" name="Freeform: Shape 19">
              <a:extLst>
                <a:ext uri="{FF2B5EF4-FFF2-40B4-BE49-F238E27FC236}">
                  <a16:creationId xmlns:a16="http://schemas.microsoft.com/office/drawing/2014/main" id="{21C30A23-EEF8-4091-AF8A-1B42E85B395A}"/>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grpSp>
        <p:nvGrpSpPr>
          <p:cNvPr id="39" name="Graphic 7">
            <a:extLst>
              <a:ext uri="{FF2B5EF4-FFF2-40B4-BE49-F238E27FC236}">
                <a16:creationId xmlns:a16="http://schemas.microsoft.com/office/drawing/2014/main" id="{E4CBEF95-FD1F-4FE2-A171-E6522E9826A0}"/>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40" name="Freeform: Shape 39">
              <a:extLst>
                <a:ext uri="{FF2B5EF4-FFF2-40B4-BE49-F238E27FC236}">
                  <a16:creationId xmlns:a16="http://schemas.microsoft.com/office/drawing/2014/main" id="{7FF14031-A3FF-4072-AA78-356989915931}"/>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chemeClr val="bg1"/>
            </a:solidFill>
            <a:ln w="4590" cap="flat">
              <a:noFill/>
              <a:prstDash val="solid"/>
              <a:miter/>
            </a:ln>
          </p:spPr>
          <p:txBody>
            <a:bodyPr rtlCol="0" anchor="ctr"/>
            <a:lstStyle/>
            <a:p>
              <a:endParaRPr lang="en-GB">
                <a:solidFill>
                  <a:schemeClr val="tx2"/>
                </a:solidFill>
              </a:endParaRPr>
            </a:p>
          </p:txBody>
        </p:sp>
        <p:sp>
          <p:nvSpPr>
            <p:cNvPr id="49" name="Freeform: Shape 48">
              <a:extLst>
                <a:ext uri="{FF2B5EF4-FFF2-40B4-BE49-F238E27FC236}">
                  <a16:creationId xmlns:a16="http://schemas.microsoft.com/office/drawing/2014/main" id="{B89B917C-2C7C-4C6A-874D-B8D596D0D448}"/>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0" name="Freeform: Shape 49">
              <a:extLst>
                <a:ext uri="{FF2B5EF4-FFF2-40B4-BE49-F238E27FC236}">
                  <a16:creationId xmlns:a16="http://schemas.microsoft.com/office/drawing/2014/main" id="{F5430BD7-4878-44A3-B9FF-CF284409696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1" name="Freeform: Shape 50">
              <a:extLst>
                <a:ext uri="{FF2B5EF4-FFF2-40B4-BE49-F238E27FC236}">
                  <a16:creationId xmlns:a16="http://schemas.microsoft.com/office/drawing/2014/main" id="{0A4AC092-4AF6-413F-B5A8-C7DE46F1E48D}"/>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2" name="Freeform: Shape 51">
              <a:extLst>
                <a:ext uri="{FF2B5EF4-FFF2-40B4-BE49-F238E27FC236}">
                  <a16:creationId xmlns:a16="http://schemas.microsoft.com/office/drawing/2014/main" id="{52A0CF82-8F8C-4B2E-B13F-3B219B7B4781}"/>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53" name="Freeform: Shape 52">
              <a:extLst>
                <a:ext uri="{FF2B5EF4-FFF2-40B4-BE49-F238E27FC236}">
                  <a16:creationId xmlns:a16="http://schemas.microsoft.com/office/drawing/2014/main" id="{6156E4FC-44FC-4BA9-80A3-7FD5BBB4D976}"/>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203184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VADO_Contents_Indi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9187215-9495-4626-B76F-66634B6AB059}"/>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Graphic 1">
            <a:extLst>
              <a:ext uri="{FF2B5EF4-FFF2-40B4-BE49-F238E27FC236}">
                <a16:creationId xmlns:a16="http://schemas.microsoft.com/office/drawing/2014/main" id="{5F9DAD3F-4161-4847-8686-514BA410BA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334000" cy="6858000"/>
          </a:xfrm>
          <a:prstGeom prst="rect">
            <a:avLst/>
          </a:prstGeom>
        </p:spPr>
      </p:pic>
      <p:sp>
        <p:nvSpPr>
          <p:cNvPr id="15" name="Title 3">
            <a:extLst>
              <a:ext uri="{FF2B5EF4-FFF2-40B4-BE49-F238E27FC236}">
                <a16:creationId xmlns:a16="http://schemas.microsoft.com/office/drawing/2014/main" id="{425A89CF-5B16-9544-9D67-82577E277E46}"/>
              </a:ext>
            </a:extLst>
          </p:cNvPr>
          <p:cNvSpPr>
            <a:spLocks noGrp="1"/>
          </p:cNvSpPr>
          <p:nvPr>
            <p:ph type="title" hasCustomPrompt="1"/>
          </p:nvPr>
        </p:nvSpPr>
        <p:spPr>
          <a:xfrm>
            <a:off x="5010963" y="1176355"/>
            <a:ext cx="6665101" cy="431120"/>
          </a:xfrm>
          <a:prstGeom prst="rect">
            <a:avLst/>
          </a:prstGeom>
        </p:spPr>
        <p:txBody>
          <a:bodyPr lIns="0" tIns="0" rIns="0" bIns="0" anchor="ctr" anchorCtr="0"/>
          <a:lstStyle>
            <a:lvl1pPr>
              <a:lnSpc>
                <a:spcPct val="100000"/>
              </a:lnSpc>
              <a:defRPr sz="3600" b="1" i="0" cap="none" spc="0" baseline="0">
                <a:solidFill>
                  <a:schemeClr val="bg1"/>
                </a:solidFill>
                <a:latin typeface="+mj-lt"/>
                <a:ea typeface="Arial" charset="0"/>
                <a:cs typeface="Arial" charset="0"/>
              </a:defRPr>
            </a:lvl1pPr>
          </a:lstStyle>
          <a:p>
            <a:r>
              <a:rPr lang="en-US"/>
              <a:t>Contents</a:t>
            </a:r>
          </a:p>
        </p:txBody>
      </p:sp>
      <p:sp>
        <p:nvSpPr>
          <p:cNvPr id="16" name="Text Placeholder 11">
            <a:extLst>
              <a:ext uri="{FF2B5EF4-FFF2-40B4-BE49-F238E27FC236}">
                <a16:creationId xmlns:a16="http://schemas.microsoft.com/office/drawing/2014/main" id="{08EEF192-3B6F-C84C-855B-26F1DC0BB512}"/>
              </a:ext>
            </a:extLst>
          </p:cNvPr>
          <p:cNvSpPr>
            <a:spLocks noGrp="1"/>
          </p:cNvSpPr>
          <p:nvPr>
            <p:ph type="body" sz="quarter" idx="11" hasCustomPrompt="1"/>
          </p:nvPr>
        </p:nvSpPr>
        <p:spPr>
          <a:xfrm>
            <a:off x="5010963" y="2069539"/>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7" name="Text Placeholder 11">
            <a:extLst>
              <a:ext uri="{FF2B5EF4-FFF2-40B4-BE49-F238E27FC236}">
                <a16:creationId xmlns:a16="http://schemas.microsoft.com/office/drawing/2014/main" id="{C9771918-6BA0-7B40-8FEE-9C37BCBB2502}"/>
              </a:ext>
            </a:extLst>
          </p:cNvPr>
          <p:cNvSpPr>
            <a:spLocks noGrp="1"/>
          </p:cNvSpPr>
          <p:nvPr>
            <p:ph type="body" sz="quarter" idx="12" hasCustomPrompt="1"/>
          </p:nvPr>
        </p:nvSpPr>
        <p:spPr>
          <a:xfrm>
            <a:off x="5010963" y="2907590"/>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8" name="Text Placeholder 11">
            <a:extLst>
              <a:ext uri="{FF2B5EF4-FFF2-40B4-BE49-F238E27FC236}">
                <a16:creationId xmlns:a16="http://schemas.microsoft.com/office/drawing/2014/main" id="{6732B0F0-BFCA-954D-A498-38221DD00C3C}"/>
              </a:ext>
            </a:extLst>
          </p:cNvPr>
          <p:cNvSpPr>
            <a:spLocks noGrp="1"/>
          </p:cNvSpPr>
          <p:nvPr>
            <p:ph type="body" sz="quarter" idx="13" hasCustomPrompt="1"/>
          </p:nvPr>
        </p:nvSpPr>
        <p:spPr>
          <a:xfrm>
            <a:off x="5010963" y="3714056"/>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19" name="Text Placeholder 11">
            <a:extLst>
              <a:ext uri="{FF2B5EF4-FFF2-40B4-BE49-F238E27FC236}">
                <a16:creationId xmlns:a16="http://schemas.microsoft.com/office/drawing/2014/main" id="{F08668BE-5EE0-A24C-AFE7-E586FA9D7F41}"/>
              </a:ext>
            </a:extLst>
          </p:cNvPr>
          <p:cNvSpPr>
            <a:spLocks noGrp="1"/>
          </p:cNvSpPr>
          <p:nvPr>
            <p:ph type="body" sz="quarter" idx="14" hasCustomPrompt="1"/>
          </p:nvPr>
        </p:nvSpPr>
        <p:spPr>
          <a:xfrm>
            <a:off x="5010963" y="4442152"/>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0" name="Text Placeholder 11">
            <a:extLst>
              <a:ext uri="{FF2B5EF4-FFF2-40B4-BE49-F238E27FC236}">
                <a16:creationId xmlns:a16="http://schemas.microsoft.com/office/drawing/2014/main" id="{CE9887A4-AEC7-F445-A8D8-C997C19CD9EF}"/>
              </a:ext>
            </a:extLst>
          </p:cNvPr>
          <p:cNvSpPr>
            <a:spLocks noGrp="1"/>
          </p:cNvSpPr>
          <p:nvPr>
            <p:ph type="body" sz="quarter" idx="15" hasCustomPrompt="1"/>
          </p:nvPr>
        </p:nvSpPr>
        <p:spPr>
          <a:xfrm>
            <a:off x="5010963" y="5254403"/>
            <a:ext cx="1137567" cy="341079"/>
          </a:xfrm>
          <a:prstGeom prst="rect">
            <a:avLst/>
          </a:prstGeom>
        </p:spPr>
        <p:txBody>
          <a:bodyPr lIns="0" tIns="0" rIns="0" bIns="0" anchor="ctr" anchorCtr="0"/>
          <a:lstStyle>
            <a:lvl1pPr marL="0" indent="0" algn="r">
              <a:buNone/>
              <a:defRPr sz="2800" b="1" i="0">
                <a:solidFill>
                  <a:schemeClr val="accent2"/>
                </a:solidFill>
                <a:latin typeface="+mn-lt"/>
                <a:ea typeface="Arial" charset="0"/>
                <a:cs typeface="Arial" charset="0"/>
              </a:defRPr>
            </a:lvl1pPr>
          </a:lstStyle>
          <a:p>
            <a:pPr marL="228600" marR="0" lvl="0" indent="-228600" algn="r" defTabSz="914400" rtl="0" eaLnBrk="1" fontAlgn="auto" latinLnBrk="0" hangingPunct="1">
              <a:lnSpc>
                <a:spcPct val="90000"/>
              </a:lnSpc>
              <a:spcBef>
                <a:spcPts val="1000"/>
              </a:spcBef>
              <a:spcAft>
                <a:spcPts val="0"/>
              </a:spcAft>
              <a:buClrTx/>
              <a:buSzTx/>
              <a:tabLst/>
              <a:defRPr/>
            </a:pPr>
            <a:r>
              <a:rPr lang="en-US"/>
              <a:t>#</a:t>
            </a:r>
          </a:p>
        </p:txBody>
      </p:sp>
      <p:sp>
        <p:nvSpPr>
          <p:cNvPr id="21" name="Text Placeholder 39">
            <a:extLst>
              <a:ext uri="{FF2B5EF4-FFF2-40B4-BE49-F238E27FC236}">
                <a16:creationId xmlns:a16="http://schemas.microsoft.com/office/drawing/2014/main" id="{E4DEE0A4-5210-BC44-B0A6-65A2004DB425}"/>
              </a:ext>
            </a:extLst>
          </p:cNvPr>
          <p:cNvSpPr>
            <a:spLocks noGrp="1"/>
          </p:cNvSpPr>
          <p:nvPr>
            <p:ph type="body" sz="quarter" idx="16" hasCustomPrompt="1"/>
          </p:nvPr>
        </p:nvSpPr>
        <p:spPr>
          <a:xfrm>
            <a:off x="6725674" y="209641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2" name="Text Placeholder 39">
            <a:extLst>
              <a:ext uri="{FF2B5EF4-FFF2-40B4-BE49-F238E27FC236}">
                <a16:creationId xmlns:a16="http://schemas.microsoft.com/office/drawing/2014/main" id="{64B98BD9-58D5-F84C-A1CE-732379B1B5B9}"/>
              </a:ext>
            </a:extLst>
          </p:cNvPr>
          <p:cNvSpPr>
            <a:spLocks noGrp="1"/>
          </p:cNvSpPr>
          <p:nvPr>
            <p:ph type="body" sz="quarter" idx="17" hasCustomPrompt="1"/>
          </p:nvPr>
        </p:nvSpPr>
        <p:spPr>
          <a:xfrm>
            <a:off x="6725674" y="2907590"/>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3" name="Text Placeholder 39">
            <a:extLst>
              <a:ext uri="{FF2B5EF4-FFF2-40B4-BE49-F238E27FC236}">
                <a16:creationId xmlns:a16="http://schemas.microsoft.com/office/drawing/2014/main" id="{61C8402D-63DC-8A42-B13E-DD4A6778FD53}"/>
              </a:ext>
            </a:extLst>
          </p:cNvPr>
          <p:cNvSpPr>
            <a:spLocks noGrp="1"/>
          </p:cNvSpPr>
          <p:nvPr>
            <p:ph type="body" sz="quarter" idx="18" hasCustomPrompt="1"/>
          </p:nvPr>
        </p:nvSpPr>
        <p:spPr>
          <a:xfrm>
            <a:off x="6725674" y="3714056"/>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4" name="Text Placeholder 39">
            <a:extLst>
              <a:ext uri="{FF2B5EF4-FFF2-40B4-BE49-F238E27FC236}">
                <a16:creationId xmlns:a16="http://schemas.microsoft.com/office/drawing/2014/main" id="{CE04B993-1935-A245-9AD6-91DF1AB11D2B}"/>
              </a:ext>
            </a:extLst>
          </p:cNvPr>
          <p:cNvSpPr>
            <a:spLocks noGrp="1"/>
          </p:cNvSpPr>
          <p:nvPr>
            <p:ph type="body" sz="quarter" idx="19" hasCustomPrompt="1"/>
          </p:nvPr>
        </p:nvSpPr>
        <p:spPr>
          <a:xfrm>
            <a:off x="6725674" y="4469023"/>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sp>
        <p:nvSpPr>
          <p:cNvPr id="25" name="Text Placeholder 39">
            <a:extLst>
              <a:ext uri="{FF2B5EF4-FFF2-40B4-BE49-F238E27FC236}">
                <a16:creationId xmlns:a16="http://schemas.microsoft.com/office/drawing/2014/main" id="{21949195-B419-7040-A25B-B77A5AB478E5}"/>
              </a:ext>
            </a:extLst>
          </p:cNvPr>
          <p:cNvSpPr>
            <a:spLocks noGrp="1"/>
          </p:cNvSpPr>
          <p:nvPr>
            <p:ph type="body" sz="quarter" idx="20" hasCustomPrompt="1"/>
          </p:nvPr>
        </p:nvSpPr>
        <p:spPr>
          <a:xfrm>
            <a:off x="6725674" y="5281274"/>
            <a:ext cx="4950389" cy="287337"/>
          </a:xfrm>
          <a:prstGeom prst="rect">
            <a:avLst/>
          </a:prstGeom>
        </p:spPr>
        <p:txBody>
          <a:bodyPr lIns="0" tIns="0" rIns="0" bIns="0" anchor="ctr"/>
          <a:lstStyle>
            <a:lvl1pPr marL="0" indent="0">
              <a:lnSpc>
                <a:spcPct val="110000"/>
              </a:lnSpc>
              <a:spcBef>
                <a:spcPts val="0"/>
              </a:spcBef>
              <a:buNone/>
              <a:defRPr sz="2000" b="1" i="0" cap="none" baseline="0">
                <a:solidFill>
                  <a:schemeClr val="bg1"/>
                </a:solidFill>
                <a:latin typeface="+mn-lt"/>
                <a:ea typeface="Arial" charset="0"/>
                <a:cs typeface="Arial" charset="0"/>
              </a:defRPr>
            </a:lvl1pPr>
          </a:lstStyle>
          <a:p>
            <a:pPr lvl="0"/>
            <a:r>
              <a:rPr lang="en-US"/>
              <a:t>Section name</a:t>
            </a:r>
          </a:p>
        </p:txBody>
      </p:sp>
      <p:grpSp>
        <p:nvGrpSpPr>
          <p:cNvPr id="14" name="Graphic 7">
            <a:extLst>
              <a:ext uri="{FF2B5EF4-FFF2-40B4-BE49-F238E27FC236}">
                <a16:creationId xmlns:a16="http://schemas.microsoft.com/office/drawing/2014/main" id="{3D3A1EAC-39F3-4E03-9EAD-CA86B69DB099}"/>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27" name="Freeform: Shape 26">
              <a:extLst>
                <a:ext uri="{FF2B5EF4-FFF2-40B4-BE49-F238E27FC236}">
                  <a16:creationId xmlns:a16="http://schemas.microsoft.com/office/drawing/2014/main" id="{DA721C98-7068-4D35-A7A3-CAD75ECD8C9E}"/>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28" name="Freeform: Shape 27">
              <a:extLst>
                <a:ext uri="{FF2B5EF4-FFF2-40B4-BE49-F238E27FC236}">
                  <a16:creationId xmlns:a16="http://schemas.microsoft.com/office/drawing/2014/main" id="{67B7AE7D-5370-4DBE-8F02-3CC0647339F5}"/>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29" name="Freeform: Shape 28">
              <a:extLst>
                <a:ext uri="{FF2B5EF4-FFF2-40B4-BE49-F238E27FC236}">
                  <a16:creationId xmlns:a16="http://schemas.microsoft.com/office/drawing/2014/main" id="{1F7FF9FA-C1C2-4485-8041-0848CD3C8892}"/>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0" name="Freeform: Shape 29">
              <a:extLst>
                <a:ext uri="{FF2B5EF4-FFF2-40B4-BE49-F238E27FC236}">
                  <a16:creationId xmlns:a16="http://schemas.microsoft.com/office/drawing/2014/main" id="{04F8E37C-9031-4D56-9593-B9363F5FA35E}"/>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1" name="Freeform: Shape 30">
              <a:extLst>
                <a:ext uri="{FF2B5EF4-FFF2-40B4-BE49-F238E27FC236}">
                  <a16:creationId xmlns:a16="http://schemas.microsoft.com/office/drawing/2014/main" id="{350E6569-B56C-4634-80F9-BC5B061BF1A2}"/>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sp>
          <p:nvSpPr>
            <p:cNvPr id="32" name="Freeform: Shape 31">
              <a:extLst>
                <a:ext uri="{FF2B5EF4-FFF2-40B4-BE49-F238E27FC236}">
                  <a16:creationId xmlns:a16="http://schemas.microsoft.com/office/drawing/2014/main" id="{6463A740-D667-49A7-8DD8-7E6D94896FC5}"/>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chemeClr val="bg1"/>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4248548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 name="Graphic 7">
            <a:extLst>
              <a:ext uri="{FF2B5EF4-FFF2-40B4-BE49-F238E27FC236}">
                <a16:creationId xmlns:a16="http://schemas.microsoft.com/office/drawing/2014/main" id="{9FD3ED65-A5FD-46FC-A311-491E50C95A82}"/>
              </a:ext>
            </a:extLst>
          </p:cNvPr>
          <p:cNvGrpSpPr>
            <a:grpSpLocks noChangeAspect="1"/>
          </p:cNvGrpSpPr>
          <p:nvPr userDrawn="1"/>
        </p:nvGrpSpPr>
        <p:grpSpPr>
          <a:xfrm>
            <a:off x="515938" y="6308725"/>
            <a:ext cx="1015200" cy="360328"/>
            <a:chOff x="1274295" y="2748478"/>
            <a:chExt cx="3428314" cy="1216822"/>
          </a:xfrm>
          <a:solidFill>
            <a:schemeClr val="accent1"/>
          </a:solidFill>
        </p:grpSpPr>
        <p:sp>
          <p:nvSpPr>
            <p:cNvPr id="12" name="Freeform: Shape 11">
              <a:extLst>
                <a:ext uri="{FF2B5EF4-FFF2-40B4-BE49-F238E27FC236}">
                  <a16:creationId xmlns:a16="http://schemas.microsoft.com/office/drawing/2014/main" id="{83CE60AD-79BB-45D2-AC24-6A28E80D1405}"/>
                </a:ext>
              </a:extLst>
            </p:cNvPr>
            <p:cNvSpPr>
              <a:spLocks noChangeAspect="1"/>
            </p:cNvSpPr>
            <p:nvPr/>
          </p:nvSpPr>
          <p:spPr>
            <a:xfrm>
              <a:off x="3650599" y="2748478"/>
              <a:ext cx="1052010" cy="1216822"/>
            </a:xfrm>
            <a:custGeom>
              <a:avLst/>
              <a:gdLst>
                <a:gd name="connsiteX0" fmla="*/ 952975 w 1052011"/>
                <a:gd name="connsiteY0" fmla="*/ 376318 h 1216822"/>
                <a:gd name="connsiteX1" fmla="*/ 795639 w 1052011"/>
                <a:gd name="connsiteY1" fmla="*/ 381839 h 1216822"/>
                <a:gd name="connsiteX2" fmla="*/ 714211 w 1052011"/>
                <a:gd name="connsiteY2" fmla="*/ 194140 h 1216822"/>
                <a:gd name="connsiteX3" fmla="*/ 465326 w 1052011"/>
                <a:gd name="connsiteY3" fmla="*/ 0 h 1216822"/>
                <a:gd name="connsiteX4" fmla="*/ 106490 w 1052011"/>
                <a:gd name="connsiteY4" fmla="*/ 413122 h 1216822"/>
                <a:gd name="connsiteX5" fmla="*/ 89008 w 1052011"/>
                <a:gd name="connsiteY5" fmla="*/ 469707 h 1216822"/>
                <a:gd name="connsiteX6" fmla="*/ 100049 w 1052011"/>
                <a:gd name="connsiteY6" fmla="*/ 527673 h 1216822"/>
                <a:gd name="connsiteX7" fmla="*/ 149734 w 1052011"/>
                <a:gd name="connsiteY7" fmla="*/ 681329 h 1216822"/>
                <a:gd name="connsiteX8" fmla="*/ 73826 w 1052011"/>
                <a:gd name="connsiteY8" fmla="*/ 864427 h 1216822"/>
                <a:gd name="connsiteX9" fmla="*/ 31042 w 1052011"/>
                <a:gd name="connsiteY9" fmla="*/ 897091 h 1216822"/>
                <a:gd name="connsiteX10" fmla="*/ 2059 w 1052011"/>
                <a:gd name="connsiteY10" fmla="*/ 936194 h 1216822"/>
                <a:gd name="connsiteX11" fmla="*/ 219 w 1052011"/>
                <a:gd name="connsiteY11" fmla="*/ 963337 h 1216822"/>
                <a:gd name="connsiteX12" fmla="*/ 94988 w 1052011"/>
                <a:gd name="connsiteY12" fmla="*/ 1065008 h 1216822"/>
                <a:gd name="connsiteX13" fmla="*/ 95448 w 1052011"/>
                <a:gd name="connsiteY13" fmla="*/ 1065008 h 1216822"/>
                <a:gd name="connsiteX14" fmla="*/ 190218 w 1052011"/>
                <a:gd name="connsiteY14" fmla="*/ 976679 h 1216822"/>
                <a:gd name="connsiteX15" fmla="*/ 287288 w 1052011"/>
                <a:gd name="connsiteY15" fmla="*/ 472468 h 1216822"/>
                <a:gd name="connsiteX16" fmla="*/ 465786 w 1052011"/>
                <a:gd name="connsiteY16" fmla="*/ 189999 h 1216822"/>
                <a:gd name="connsiteX17" fmla="*/ 602880 w 1052011"/>
                <a:gd name="connsiteY17" fmla="*/ 405761 h 1216822"/>
                <a:gd name="connsiteX18" fmla="*/ 370556 w 1052011"/>
                <a:gd name="connsiteY18" fmla="*/ 529973 h 1216822"/>
                <a:gd name="connsiteX19" fmla="*/ 331912 w 1052011"/>
                <a:gd name="connsiteY19" fmla="*/ 792660 h 1216822"/>
                <a:gd name="connsiteX20" fmla="*/ 636923 w 1052011"/>
                <a:gd name="connsiteY20" fmla="*/ 1186920 h 1216822"/>
                <a:gd name="connsiteX21" fmla="*/ 760215 w 1052011"/>
                <a:gd name="connsiteY21" fmla="*/ 1216823 h 1216822"/>
                <a:gd name="connsiteX22" fmla="*/ 838884 w 1052011"/>
                <a:gd name="connsiteY22" fmla="*/ 1199801 h 1216822"/>
                <a:gd name="connsiteX23" fmla="*/ 911111 w 1052011"/>
                <a:gd name="connsiteY23" fmla="*/ 944015 h 1216822"/>
                <a:gd name="connsiteX24" fmla="*/ 886728 w 1052011"/>
                <a:gd name="connsiteY24" fmla="*/ 747575 h 1216822"/>
                <a:gd name="connsiteX25" fmla="*/ 857285 w 1052011"/>
                <a:gd name="connsiteY25" fmla="*/ 599441 h 1216822"/>
                <a:gd name="connsiteX26" fmla="*/ 849925 w 1052011"/>
                <a:gd name="connsiteY26" fmla="*/ 568617 h 1216822"/>
                <a:gd name="connsiteX27" fmla="*/ 958496 w 1052011"/>
                <a:gd name="connsiteY27" fmla="*/ 565397 h 1216822"/>
                <a:gd name="connsiteX28" fmla="*/ 1051885 w 1052011"/>
                <a:gd name="connsiteY28" fmla="*/ 466027 h 1216822"/>
                <a:gd name="connsiteX29" fmla="*/ 952975 w 1052011"/>
                <a:gd name="connsiteY29" fmla="*/ 376318 h 1216822"/>
                <a:gd name="connsiteX30" fmla="*/ 759756 w 1052011"/>
                <a:gd name="connsiteY30" fmla="*/ 592540 h 1216822"/>
                <a:gd name="connsiteX31" fmla="*/ 676487 w 1052011"/>
                <a:gd name="connsiteY31" fmla="*/ 667067 h 1216822"/>
                <a:gd name="connsiteX32" fmla="*/ 722952 w 1052011"/>
                <a:gd name="connsiteY32" fmla="*/ 1001521 h 1216822"/>
                <a:gd name="connsiteX33" fmla="*/ 708690 w 1052011"/>
                <a:gd name="connsiteY33" fmla="*/ 1010722 h 1216822"/>
                <a:gd name="connsiteX34" fmla="*/ 515471 w 1052011"/>
                <a:gd name="connsiteY34" fmla="*/ 745735 h 1216822"/>
                <a:gd name="connsiteX35" fmla="*/ 520071 w 1052011"/>
                <a:gd name="connsiteY35" fmla="*/ 646825 h 1216822"/>
                <a:gd name="connsiteX36" fmla="*/ 757915 w 1052011"/>
                <a:gd name="connsiteY36" fmla="*/ 574598 h 1216822"/>
                <a:gd name="connsiteX37" fmla="*/ 768036 w 1052011"/>
                <a:gd name="connsiteY37" fmla="*/ 584259 h 1216822"/>
                <a:gd name="connsiteX38" fmla="*/ 759756 w 1052011"/>
                <a:gd name="connsiteY38" fmla="*/ 592540 h 1216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2011" h="1216822">
                  <a:moveTo>
                    <a:pt x="952975" y="376318"/>
                  </a:moveTo>
                  <a:cubicBezTo>
                    <a:pt x="896389" y="377238"/>
                    <a:pt x="843944" y="379078"/>
                    <a:pt x="795639" y="381839"/>
                  </a:cubicBezTo>
                  <a:cubicBezTo>
                    <a:pt x="772637" y="314672"/>
                    <a:pt x="745494" y="250265"/>
                    <a:pt x="714211" y="194140"/>
                  </a:cubicBezTo>
                  <a:cubicBezTo>
                    <a:pt x="650724" y="80048"/>
                    <a:pt x="569296" y="0"/>
                    <a:pt x="465326" y="0"/>
                  </a:cubicBezTo>
                  <a:cubicBezTo>
                    <a:pt x="317651" y="0"/>
                    <a:pt x="196659" y="138934"/>
                    <a:pt x="106490" y="413122"/>
                  </a:cubicBezTo>
                  <a:cubicBezTo>
                    <a:pt x="100509" y="431063"/>
                    <a:pt x="94528" y="449925"/>
                    <a:pt x="89008" y="469707"/>
                  </a:cubicBezTo>
                  <a:cubicBezTo>
                    <a:pt x="83027" y="489949"/>
                    <a:pt x="87627" y="511112"/>
                    <a:pt x="100049" y="527673"/>
                  </a:cubicBezTo>
                  <a:cubicBezTo>
                    <a:pt x="132252" y="570458"/>
                    <a:pt x="149734" y="623823"/>
                    <a:pt x="149734" y="681329"/>
                  </a:cubicBezTo>
                  <a:cubicBezTo>
                    <a:pt x="149734" y="752636"/>
                    <a:pt x="123051" y="817963"/>
                    <a:pt x="73826" y="864427"/>
                  </a:cubicBezTo>
                  <a:cubicBezTo>
                    <a:pt x="60945" y="876849"/>
                    <a:pt x="46684" y="887890"/>
                    <a:pt x="31042" y="897091"/>
                  </a:cubicBezTo>
                  <a:cubicBezTo>
                    <a:pt x="24601" y="900771"/>
                    <a:pt x="5739" y="915032"/>
                    <a:pt x="2059" y="936194"/>
                  </a:cubicBezTo>
                  <a:cubicBezTo>
                    <a:pt x="219" y="946315"/>
                    <a:pt x="679" y="953676"/>
                    <a:pt x="219" y="963337"/>
                  </a:cubicBezTo>
                  <a:cubicBezTo>
                    <a:pt x="-3462" y="1018083"/>
                    <a:pt x="39783" y="1065008"/>
                    <a:pt x="94988" y="1065008"/>
                  </a:cubicBezTo>
                  <a:lnTo>
                    <a:pt x="95448" y="1065008"/>
                  </a:lnTo>
                  <a:cubicBezTo>
                    <a:pt x="145593" y="1065008"/>
                    <a:pt x="186537" y="1026364"/>
                    <a:pt x="190218" y="976679"/>
                  </a:cubicBezTo>
                  <a:cubicBezTo>
                    <a:pt x="200339" y="825783"/>
                    <a:pt x="239903" y="616002"/>
                    <a:pt x="287288" y="472468"/>
                  </a:cubicBezTo>
                  <a:cubicBezTo>
                    <a:pt x="360895" y="248885"/>
                    <a:pt x="421621" y="189999"/>
                    <a:pt x="465786" y="189999"/>
                  </a:cubicBezTo>
                  <a:cubicBezTo>
                    <a:pt x="543994" y="189999"/>
                    <a:pt x="602880" y="405761"/>
                    <a:pt x="602880" y="405761"/>
                  </a:cubicBezTo>
                  <a:cubicBezTo>
                    <a:pt x="495689" y="428303"/>
                    <a:pt x="419321" y="466947"/>
                    <a:pt x="370556" y="529973"/>
                  </a:cubicBezTo>
                  <a:cubicBezTo>
                    <a:pt x="317651" y="598060"/>
                    <a:pt x="304769" y="686389"/>
                    <a:pt x="331912" y="792660"/>
                  </a:cubicBezTo>
                  <a:cubicBezTo>
                    <a:pt x="386658" y="1004741"/>
                    <a:pt x="525592" y="1135395"/>
                    <a:pt x="636923" y="1186920"/>
                  </a:cubicBezTo>
                  <a:cubicBezTo>
                    <a:pt x="680168" y="1206702"/>
                    <a:pt x="722032" y="1216823"/>
                    <a:pt x="760215" y="1216823"/>
                  </a:cubicBezTo>
                  <a:cubicBezTo>
                    <a:pt x="788738" y="1216823"/>
                    <a:pt x="815421" y="1211302"/>
                    <a:pt x="838884" y="1199801"/>
                  </a:cubicBezTo>
                  <a:cubicBezTo>
                    <a:pt x="910651" y="1164838"/>
                    <a:pt x="919852" y="1076049"/>
                    <a:pt x="911111" y="944015"/>
                  </a:cubicBezTo>
                  <a:cubicBezTo>
                    <a:pt x="906970" y="885129"/>
                    <a:pt x="898690" y="817502"/>
                    <a:pt x="886728" y="747575"/>
                  </a:cubicBezTo>
                  <a:cubicBezTo>
                    <a:pt x="878447" y="698811"/>
                    <a:pt x="868326" y="648665"/>
                    <a:pt x="857285" y="599441"/>
                  </a:cubicBezTo>
                  <a:cubicBezTo>
                    <a:pt x="854985" y="589320"/>
                    <a:pt x="852685" y="578738"/>
                    <a:pt x="849925" y="568617"/>
                  </a:cubicBezTo>
                  <a:cubicBezTo>
                    <a:pt x="887188" y="566777"/>
                    <a:pt x="924452" y="565857"/>
                    <a:pt x="958496" y="565397"/>
                  </a:cubicBezTo>
                  <a:cubicBezTo>
                    <a:pt x="1011861" y="564937"/>
                    <a:pt x="1054645" y="519852"/>
                    <a:pt x="1051885" y="466027"/>
                  </a:cubicBezTo>
                  <a:cubicBezTo>
                    <a:pt x="1049125" y="414962"/>
                    <a:pt x="1004500" y="375398"/>
                    <a:pt x="952975" y="376318"/>
                  </a:cubicBezTo>
                  <a:close/>
                  <a:moveTo>
                    <a:pt x="759756" y="592540"/>
                  </a:moveTo>
                  <a:cubicBezTo>
                    <a:pt x="728932" y="596680"/>
                    <a:pt x="664986" y="610482"/>
                    <a:pt x="676487" y="667067"/>
                  </a:cubicBezTo>
                  <a:cubicBezTo>
                    <a:pt x="676487" y="667067"/>
                    <a:pt x="715591" y="837745"/>
                    <a:pt x="722952" y="1001521"/>
                  </a:cubicBezTo>
                  <a:cubicBezTo>
                    <a:pt x="723412" y="1008882"/>
                    <a:pt x="715591" y="1013942"/>
                    <a:pt x="708690" y="1010722"/>
                  </a:cubicBezTo>
                  <a:cubicBezTo>
                    <a:pt x="647044" y="978059"/>
                    <a:pt x="554575" y="896170"/>
                    <a:pt x="515471" y="745735"/>
                  </a:cubicBezTo>
                  <a:cubicBezTo>
                    <a:pt x="497529" y="676268"/>
                    <a:pt x="514551" y="654186"/>
                    <a:pt x="520071" y="646825"/>
                  </a:cubicBezTo>
                  <a:cubicBezTo>
                    <a:pt x="536173" y="626123"/>
                    <a:pt x="586778" y="592080"/>
                    <a:pt x="757915" y="574598"/>
                  </a:cubicBezTo>
                  <a:cubicBezTo>
                    <a:pt x="763436" y="574138"/>
                    <a:pt x="768036" y="578278"/>
                    <a:pt x="768036" y="584259"/>
                  </a:cubicBezTo>
                  <a:cubicBezTo>
                    <a:pt x="768036" y="588399"/>
                    <a:pt x="764356" y="592080"/>
                    <a:pt x="759756" y="592540"/>
                  </a:cubicBezTo>
                  <a:close/>
                </a:path>
              </a:pathLst>
            </a:custGeom>
            <a:solidFill>
              <a:srgbClr val="3DE580"/>
            </a:solidFill>
            <a:ln w="4590" cap="flat">
              <a:noFill/>
              <a:prstDash val="solid"/>
              <a:miter/>
            </a:ln>
          </p:spPr>
          <p:txBody>
            <a:bodyPr rtlCol="0" anchor="ctr"/>
            <a:lstStyle/>
            <a:p>
              <a:endParaRPr lang="en-GB">
                <a:solidFill>
                  <a:schemeClr val="tx2"/>
                </a:solidFill>
              </a:endParaRPr>
            </a:p>
          </p:txBody>
        </p:sp>
        <p:sp>
          <p:nvSpPr>
            <p:cNvPr id="13" name="Freeform: Shape 12">
              <a:extLst>
                <a:ext uri="{FF2B5EF4-FFF2-40B4-BE49-F238E27FC236}">
                  <a16:creationId xmlns:a16="http://schemas.microsoft.com/office/drawing/2014/main" id="{51AB5355-1CAE-4F54-8C17-DBEB16CA9FBE}"/>
                </a:ext>
              </a:extLst>
            </p:cNvPr>
            <p:cNvSpPr/>
            <p:nvPr/>
          </p:nvSpPr>
          <p:spPr>
            <a:xfrm>
              <a:off x="2228354" y="3199782"/>
              <a:ext cx="489984" cy="460966"/>
            </a:xfrm>
            <a:custGeom>
              <a:avLst/>
              <a:gdLst>
                <a:gd name="connsiteX0" fmla="*/ 487189 w 489984"/>
                <a:gd name="connsiteY0" fmla="*/ 23002 h 460966"/>
                <a:gd name="connsiteX1" fmla="*/ 474308 w 489984"/>
                <a:gd name="connsiteY1" fmla="*/ 8281 h 460966"/>
                <a:gd name="connsiteX2" fmla="*/ 374478 w 489984"/>
                <a:gd name="connsiteY2" fmla="*/ 8281 h 460966"/>
                <a:gd name="connsiteX3" fmla="*/ 365737 w 489984"/>
                <a:gd name="connsiteY3" fmla="*/ 22082 h 460966"/>
                <a:gd name="connsiteX4" fmla="*/ 372638 w 489984"/>
                <a:gd name="connsiteY4" fmla="*/ 34043 h 460966"/>
                <a:gd name="connsiteX5" fmla="*/ 372638 w 489984"/>
                <a:gd name="connsiteY5" fmla="*/ 44164 h 460966"/>
                <a:gd name="connsiteX6" fmla="*/ 360676 w 489984"/>
                <a:gd name="connsiteY6" fmla="*/ 44164 h 460966"/>
                <a:gd name="connsiteX7" fmla="*/ 234624 w 489984"/>
                <a:gd name="connsiteY7" fmla="*/ 0 h 460966"/>
                <a:gd name="connsiteX8" fmla="*/ 0 w 489984"/>
                <a:gd name="connsiteY8" fmla="*/ 230483 h 460966"/>
                <a:gd name="connsiteX9" fmla="*/ 234624 w 489984"/>
                <a:gd name="connsiteY9" fmla="*/ 460967 h 460966"/>
                <a:gd name="connsiteX10" fmla="*/ 376778 w 489984"/>
                <a:gd name="connsiteY10" fmla="*/ 401621 h 460966"/>
                <a:gd name="connsiteX11" fmla="*/ 386899 w 489984"/>
                <a:gd name="connsiteY11" fmla="*/ 400700 h 460966"/>
                <a:gd name="connsiteX12" fmla="*/ 388279 w 489984"/>
                <a:gd name="connsiteY12" fmla="*/ 412202 h 460966"/>
                <a:gd name="connsiteX13" fmla="*/ 374018 w 489984"/>
                <a:gd name="connsiteY13" fmla="*/ 434744 h 460966"/>
                <a:gd name="connsiteX14" fmla="*/ 383219 w 489984"/>
                <a:gd name="connsiteY14" fmla="*/ 448085 h 460966"/>
                <a:gd name="connsiteX15" fmla="*/ 480288 w 489984"/>
                <a:gd name="connsiteY15" fmla="*/ 448085 h 460966"/>
                <a:gd name="connsiteX16" fmla="*/ 489949 w 489984"/>
                <a:gd name="connsiteY16" fmla="*/ 437044 h 460966"/>
                <a:gd name="connsiteX17" fmla="*/ 487189 w 489984"/>
                <a:gd name="connsiteY17" fmla="*/ 23002 h 460966"/>
                <a:gd name="connsiteX18" fmla="*/ 235084 w 489984"/>
                <a:gd name="connsiteY18" fmla="*/ 339054 h 460966"/>
                <a:gd name="connsiteX19" fmla="*/ 127433 w 489984"/>
                <a:gd name="connsiteY19" fmla="*/ 229563 h 460966"/>
                <a:gd name="connsiteX20" fmla="*/ 235084 w 489984"/>
                <a:gd name="connsiteY20" fmla="*/ 120072 h 460966"/>
                <a:gd name="connsiteX21" fmla="*/ 342735 w 489984"/>
                <a:gd name="connsiteY21" fmla="*/ 229563 h 460966"/>
                <a:gd name="connsiteX22" fmla="*/ 235084 w 489984"/>
                <a:gd name="connsiteY22" fmla="*/ 33905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9984" h="460966">
                  <a:moveTo>
                    <a:pt x="487189" y="23002"/>
                  </a:moveTo>
                  <a:cubicBezTo>
                    <a:pt x="488109" y="15182"/>
                    <a:pt x="482129" y="8281"/>
                    <a:pt x="474308" y="8281"/>
                  </a:cubicBezTo>
                  <a:cubicBezTo>
                    <a:pt x="453606" y="8281"/>
                    <a:pt x="399320" y="8281"/>
                    <a:pt x="374478" y="8281"/>
                  </a:cubicBezTo>
                  <a:cubicBezTo>
                    <a:pt x="367577" y="8281"/>
                    <a:pt x="362517" y="15642"/>
                    <a:pt x="365737" y="22082"/>
                  </a:cubicBezTo>
                  <a:cubicBezTo>
                    <a:pt x="367117" y="25763"/>
                    <a:pt x="369417" y="29903"/>
                    <a:pt x="372638" y="34043"/>
                  </a:cubicBezTo>
                  <a:cubicBezTo>
                    <a:pt x="374938" y="36804"/>
                    <a:pt x="374938" y="41404"/>
                    <a:pt x="372638" y="44164"/>
                  </a:cubicBezTo>
                  <a:cubicBezTo>
                    <a:pt x="369417" y="47845"/>
                    <a:pt x="363897" y="47845"/>
                    <a:pt x="360676" y="44164"/>
                  </a:cubicBezTo>
                  <a:cubicBezTo>
                    <a:pt x="330313" y="9201"/>
                    <a:pt x="280628" y="0"/>
                    <a:pt x="234624" y="0"/>
                  </a:cubicBezTo>
                  <a:cubicBezTo>
                    <a:pt x="105351" y="0"/>
                    <a:pt x="0" y="93849"/>
                    <a:pt x="0" y="230483"/>
                  </a:cubicBezTo>
                  <a:cubicBezTo>
                    <a:pt x="0" y="367577"/>
                    <a:pt x="104891" y="460967"/>
                    <a:pt x="234624" y="460967"/>
                  </a:cubicBezTo>
                  <a:cubicBezTo>
                    <a:pt x="287989" y="460967"/>
                    <a:pt x="337214" y="436584"/>
                    <a:pt x="376778" y="401621"/>
                  </a:cubicBezTo>
                  <a:cubicBezTo>
                    <a:pt x="379538" y="399320"/>
                    <a:pt x="383679" y="398400"/>
                    <a:pt x="386899" y="400700"/>
                  </a:cubicBezTo>
                  <a:cubicBezTo>
                    <a:pt x="391039" y="403461"/>
                    <a:pt x="391500" y="408981"/>
                    <a:pt x="388279" y="412202"/>
                  </a:cubicBezTo>
                  <a:cubicBezTo>
                    <a:pt x="383679" y="417262"/>
                    <a:pt x="377238" y="425543"/>
                    <a:pt x="374018" y="434744"/>
                  </a:cubicBezTo>
                  <a:cubicBezTo>
                    <a:pt x="371258" y="441185"/>
                    <a:pt x="376318" y="448085"/>
                    <a:pt x="383219" y="448085"/>
                  </a:cubicBezTo>
                  <a:lnTo>
                    <a:pt x="480288" y="448085"/>
                  </a:lnTo>
                  <a:cubicBezTo>
                    <a:pt x="486269" y="448085"/>
                    <a:pt x="490410" y="443025"/>
                    <a:pt x="489949" y="437044"/>
                  </a:cubicBezTo>
                  <a:cubicBezTo>
                    <a:pt x="477068" y="311451"/>
                    <a:pt x="460507" y="237844"/>
                    <a:pt x="487189" y="23002"/>
                  </a:cubicBezTo>
                  <a:close/>
                  <a:moveTo>
                    <a:pt x="235084" y="339054"/>
                  </a:moveTo>
                  <a:cubicBezTo>
                    <a:pt x="171137" y="339054"/>
                    <a:pt x="127433" y="289829"/>
                    <a:pt x="127433" y="229563"/>
                  </a:cubicBezTo>
                  <a:cubicBezTo>
                    <a:pt x="127433" y="169297"/>
                    <a:pt x="171137" y="120072"/>
                    <a:pt x="235084" y="120072"/>
                  </a:cubicBezTo>
                  <a:cubicBezTo>
                    <a:pt x="299030" y="120072"/>
                    <a:pt x="342735" y="169297"/>
                    <a:pt x="342735" y="229563"/>
                  </a:cubicBezTo>
                  <a:cubicBezTo>
                    <a:pt x="342735" y="289829"/>
                    <a:pt x="299030" y="339054"/>
                    <a:pt x="235084" y="3390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4" name="Freeform: Shape 13">
              <a:extLst>
                <a:ext uri="{FF2B5EF4-FFF2-40B4-BE49-F238E27FC236}">
                  <a16:creationId xmlns:a16="http://schemas.microsoft.com/office/drawing/2014/main" id="{30D68BB4-1151-413A-A3C3-2FEE883A2E8B}"/>
                </a:ext>
              </a:extLst>
            </p:cNvPr>
            <p:cNvSpPr/>
            <p:nvPr/>
          </p:nvSpPr>
          <p:spPr>
            <a:xfrm>
              <a:off x="3294281" y="3198862"/>
              <a:ext cx="469247" cy="460966"/>
            </a:xfrm>
            <a:custGeom>
              <a:avLst/>
              <a:gdLst>
                <a:gd name="connsiteX0" fmla="*/ 469247 w 469247"/>
                <a:gd name="connsiteY0" fmla="*/ 230483 h 460966"/>
                <a:gd name="connsiteX1" fmla="*/ 414962 w 469247"/>
                <a:gd name="connsiteY1" fmla="*/ 79128 h 460966"/>
                <a:gd name="connsiteX2" fmla="*/ 234624 w 469247"/>
                <a:gd name="connsiteY2" fmla="*/ 0 h 460966"/>
                <a:gd name="connsiteX3" fmla="*/ 0 w 469247"/>
                <a:gd name="connsiteY3" fmla="*/ 230483 h 460966"/>
                <a:gd name="connsiteX4" fmla="*/ 234624 w 469247"/>
                <a:gd name="connsiteY4" fmla="*/ 460967 h 460966"/>
                <a:gd name="connsiteX5" fmla="*/ 350095 w 469247"/>
                <a:gd name="connsiteY5" fmla="*/ 433364 h 460966"/>
                <a:gd name="connsiteX6" fmla="*/ 469247 w 469247"/>
                <a:gd name="connsiteY6" fmla="*/ 230483 h 460966"/>
                <a:gd name="connsiteX7" fmla="*/ 234624 w 469247"/>
                <a:gd name="connsiteY7" fmla="*/ 339974 h 460966"/>
                <a:gd name="connsiteX8" fmla="*/ 126973 w 469247"/>
                <a:gd name="connsiteY8" fmla="*/ 230483 h 460966"/>
                <a:gd name="connsiteX9" fmla="*/ 234624 w 469247"/>
                <a:gd name="connsiteY9" fmla="*/ 120992 h 460966"/>
                <a:gd name="connsiteX10" fmla="*/ 342275 w 469247"/>
                <a:gd name="connsiteY10" fmla="*/ 230483 h 460966"/>
                <a:gd name="connsiteX11" fmla="*/ 234624 w 469247"/>
                <a:gd name="connsiteY11" fmla="*/ 339974 h 46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247" h="460966">
                  <a:moveTo>
                    <a:pt x="469247" y="230483"/>
                  </a:moveTo>
                  <a:cubicBezTo>
                    <a:pt x="469247" y="170217"/>
                    <a:pt x="449005" y="118232"/>
                    <a:pt x="414962" y="79128"/>
                  </a:cubicBezTo>
                  <a:cubicBezTo>
                    <a:pt x="372178" y="28983"/>
                    <a:pt x="307311" y="0"/>
                    <a:pt x="234624" y="0"/>
                  </a:cubicBezTo>
                  <a:cubicBezTo>
                    <a:pt x="105351" y="0"/>
                    <a:pt x="0" y="93849"/>
                    <a:pt x="0" y="230483"/>
                  </a:cubicBezTo>
                  <a:cubicBezTo>
                    <a:pt x="0" y="367117"/>
                    <a:pt x="104891" y="460967"/>
                    <a:pt x="234624" y="460967"/>
                  </a:cubicBezTo>
                  <a:cubicBezTo>
                    <a:pt x="276488" y="460967"/>
                    <a:pt x="316052" y="451306"/>
                    <a:pt x="350095" y="433364"/>
                  </a:cubicBezTo>
                  <a:cubicBezTo>
                    <a:pt x="420942" y="395640"/>
                    <a:pt x="469247" y="322953"/>
                    <a:pt x="469247" y="230483"/>
                  </a:cubicBezTo>
                  <a:close/>
                  <a:moveTo>
                    <a:pt x="234624" y="339974"/>
                  </a:moveTo>
                  <a:cubicBezTo>
                    <a:pt x="170677" y="339974"/>
                    <a:pt x="126973" y="290749"/>
                    <a:pt x="126973" y="230483"/>
                  </a:cubicBezTo>
                  <a:cubicBezTo>
                    <a:pt x="126973" y="170217"/>
                    <a:pt x="170677" y="120992"/>
                    <a:pt x="234624" y="120992"/>
                  </a:cubicBezTo>
                  <a:cubicBezTo>
                    <a:pt x="298570" y="120992"/>
                    <a:pt x="342275" y="170217"/>
                    <a:pt x="342275" y="230483"/>
                  </a:cubicBezTo>
                  <a:cubicBezTo>
                    <a:pt x="342275" y="290749"/>
                    <a:pt x="298570" y="339974"/>
                    <a:pt x="234624" y="33997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5" name="Freeform: Shape 14">
              <a:extLst>
                <a:ext uri="{FF2B5EF4-FFF2-40B4-BE49-F238E27FC236}">
                  <a16:creationId xmlns:a16="http://schemas.microsoft.com/office/drawing/2014/main" id="{8A9C3E2B-95F2-4814-951F-2F60F3B6C0E8}"/>
                </a:ext>
              </a:extLst>
            </p:cNvPr>
            <p:cNvSpPr/>
            <p:nvPr/>
          </p:nvSpPr>
          <p:spPr>
            <a:xfrm>
              <a:off x="2759707" y="3052567"/>
              <a:ext cx="494549" cy="608181"/>
            </a:xfrm>
            <a:custGeom>
              <a:avLst/>
              <a:gdLst>
                <a:gd name="connsiteX0" fmla="*/ 483969 w 494549"/>
                <a:gd name="connsiteY0" fmla="*/ 0 h 608181"/>
                <a:gd name="connsiteX1" fmla="*/ 375398 w 494549"/>
                <a:gd name="connsiteY1" fmla="*/ 0 h 608181"/>
                <a:gd name="connsiteX2" fmla="*/ 365737 w 494549"/>
                <a:gd name="connsiteY2" fmla="*/ 8281 h 608181"/>
                <a:gd name="connsiteX3" fmla="*/ 353316 w 494549"/>
                <a:gd name="connsiteY3" fmla="*/ 139854 h 608181"/>
                <a:gd name="connsiteX4" fmla="*/ 362517 w 494549"/>
                <a:gd name="connsiteY4" fmla="*/ 168837 h 608181"/>
                <a:gd name="connsiteX5" fmla="*/ 363437 w 494549"/>
                <a:gd name="connsiteY5" fmla="*/ 170217 h 608181"/>
                <a:gd name="connsiteX6" fmla="*/ 363897 w 494549"/>
                <a:gd name="connsiteY6" fmla="*/ 180798 h 608181"/>
                <a:gd name="connsiteX7" fmla="*/ 351475 w 494549"/>
                <a:gd name="connsiteY7" fmla="*/ 182178 h 608181"/>
                <a:gd name="connsiteX8" fmla="*/ 234624 w 494549"/>
                <a:gd name="connsiteY8" fmla="*/ 147215 h 608181"/>
                <a:gd name="connsiteX9" fmla="*/ 0 w 494549"/>
                <a:gd name="connsiteY9" fmla="*/ 377698 h 608181"/>
                <a:gd name="connsiteX10" fmla="*/ 234624 w 494549"/>
                <a:gd name="connsiteY10" fmla="*/ 608181 h 608181"/>
                <a:gd name="connsiteX11" fmla="*/ 376778 w 494549"/>
                <a:gd name="connsiteY11" fmla="*/ 548835 h 608181"/>
                <a:gd name="connsiteX12" fmla="*/ 386899 w 494549"/>
                <a:gd name="connsiteY12" fmla="*/ 547915 h 608181"/>
                <a:gd name="connsiteX13" fmla="*/ 388279 w 494549"/>
                <a:gd name="connsiteY13" fmla="*/ 559416 h 608181"/>
                <a:gd name="connsiteX14" fmla="*/ 374018 w 494549"/>
                <a:gd name="connsiteY14" fmla="*/ 581959 h 608181"/>
                <a:gd name="connsiteX15" fmla="*/ 383219 w 494549"/>
                <a:gd name="connsiteY15" fmla="*/ 595300 h 608181"/>
                <a:gd name="connsiteX16" fmla="*/ 480749 w 494549"/>
                <a:gd name="connsiteY16" fmla="*/ 595300 h 608181"/>
                <a:gd name="connsiteX17" fmla="*/ 490410 w 494549"/>
                <a:gd name="connsiteY17" fmla="*/ 584719 h 608181"/>
                <a:gd name="connsiteX18" fmla="*/ 494550 w 494549"/>
                <a:gd name="connsiteY18" fmla="*/ 11041 h 608181"/>
                <a:gd name="connsiteX19" fmla="*/ 483969 w 494549"/>
                <a:gd name="connsiteY19" fmla="*/ 0 h 608181"/>
                <a:gd name="connsiteX20" fmla="*/ 234164 w 494549"/>
                <a:gd name="connsiteY20" fmla="*/ 486269 h 608181"/>
                <a:gd name="connsiteX21" fmla="*/ 126513 w 494549"/>
                <a:gd name="connsiteY21" fmla="*/ 376778 h 608181"/>
                <a:gd name="connsiteX22" fmla="*/ 234164 w 494549"/>
                <a:gd name="connsiteY22" fmla="*/ 267287 h 608181"/>
                <a:gd name="connsiteX23" fmla="*/ 341815 w 494549"/>
                <a:gd name="connsiteY23" fmla="*/ 376778 h 608181"/>
                <a:gd name="connsiteX24" fmla="*/ 234164 w 494549"/>
                <a:gd name="connsiteY24" fmla="*/ 486269 h 60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4549" h="608181">
                  <a:moveTo>
                    <a:pt x="483969" y="0"/>
                  </a:moveTo>
                  <a:lnTo>
                    <a:pt x="375398" y="0"/>
                  </a:lnTo>
                  <a:cubicBezTo>
                    <a:pt x="370337" y="0"/>
                    <a:pt x="366197" y="3680"/>
                    <a:pt x="365737" y="8281"/>
                  </a:cubicBezTo>
                  <a:cubicBezTo>
                    <a:pt x="357916" y="60266"/>
                    <a:pt x="354696" y="113631"/>
                    <a:pt x="353316" y="139854"/>
                  </a:cubicBezTo>
                  <a:cubicBezTo>
                    <a:pt x="352856" y="150435"/>
                    <a:pt x="356076" y="160556"/>
                    <a:pt x="362517" y="168837"/>
                  </a:cubicBezTo>
                  <a:lnTo>
                    <a:pt x="363437" y="170217"/>
                  </a:lnTo>
                  <a:cubicBezTo>
                    <a:pt x="365737" y="173438"/>
                    <a:pt x="366197" y="177578"/>
                    <a:pt x="363897" y="180798"/>
                  </a:cubicBezTo>
                  <a:cubicBezTo>
                    <a:pt x="360676" y="184939"/>
                    <a:pt x="355156" y="185399"/>
                    <a:pt x="351475" y="182178"/>
                  </a:cubicBezTo>
                  <a:cubicBezTo>
                    <a:pt x="320652" y="154576"/>
                    <a:pt x="276028" y="147215"/>
                    <a:pt x="234624" y="147215"/>
                  </a:cubicBezTo>
                  <a:cubicBezTo>
                    <a:pt x="105351" y="147215"/>
                    <a:pt x="0" y="241064"/>
                    <a:pt x="0" y="377698"/>
                  </a:cubicBezTo>
                  <a:cubicBezTo>
                    <a:pt x="0" y="514792"/>
                    <a:pt x="104891" y="608181"/>
                    <a:pt x="234624" y="608181"/>
                  </a:cubicBezTo>
                  <a:cubicBezTo>
                    <a:pt x="287989" y="608181"/>
                    <a:pt x="337214" y="583799"/>
                    <a:pt x="376778" y="548835"/>
                  </a:cubicBezTo>
                  <a:cubicBezTo>
                    <a:pt x="379538" y="546535"/>
                    <a:pt x="383679" y="545615"/>
                    <a:pt x="386899" y="547915"/>
                  </a:cubicBezTo>
                  <a:cubicBezTo>
                    <a:pt x="391039" y="550676"/>
                    <a:pt x="391500" y="556196"/>
                    <a:pt x="388279" y="559416"/>
                  </a:cubicBezTo>
                  <a:cubicBezTo>
                    <a:pt x="383679" y="564477"/>
                    <a:pt x="377238" y="572758"/>
                    <a:pt x="374018" y="581959"/>
                  </a:cubicBezTo>
                  <a:cubicBezTo>
                    <a:pt x="371258" y="588399"/>
                    <a:pt x="376318" y="595300"/>
                    <a:pt x="383219" y="595300"/>
                  </a:cubicBezTo>
                  <a:lnTo>
                    <a:pt x="480749" y="595300"/>
                  </a:lnTo>
                  <a:cubicBezTo>
                    <a:pt x="486269" y="595300"/>
                    <a:pt x="490870" y="590240"/>
                    <a:pt x="490410" y="584719"/>
                  </a:cubicBezTo>
                  <a:cubicBezTo>
                    <a:pt x="478908" y="444865"/>
                    <a:pt x="462807" y="255326"/>
                    <a:pt x="494550" y="11041"/>
                  </a:cubicBezTo>
                  <a:cubicBezTo>
                    <a:pt x="494550" y="5521"/>
                    <a:pt x="489949" y="0"/>
                    <a:pt x="483969" y="0"/>
                  </a:cubicBezTo>
                  <a:close/>
                  <a:moveTo>
                    <a:pt x="234164" y="486269"/>
                  </a:moveTo>
                  <a:cubicBezTo>
                    <a:pt x="170217" y="486269"/>
                    <a:pt x="126513" y="437044"/>
                    <a:pt x="126513" y="376778"/>
                  </a:cubicBezTo>
                  <a:cubicBezTo>
                    <a:pt x="126513" y="316512"/>
                    <a:pt x="170217" y="267287"/>
                    <a:pt x="234164" y="267287"/>
                  </a:cubicBezTo>
                  <a:cubicBezTo>
                    <a:pt x="298110" y="267287"/>
                    <a:pt x="341815" y="316512"/>
                    <a:pt x="341815" y="376778"/>
                  </a:cubicBezTo>
                  <a:cubicBezTo>
                    <a:pt x="341815" y="437044"/>
                    <a:pt x="298110" y="486269"/>
                    <a:pt x="234164" y="486269"/>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6" name="Freeform: Shape 15">
              <a:extLst>
                <a:ext uri="{FF2B5EF4-FFF2-40B4-BE49-F238E27FC236}">
                  <a16:creationId xmlns:a16="http://schemas.microsoft.com/office/drawing/2014/main" id="{5CEB7A8A-442F-42CE-8335-9222484074C4}"/>
                </a:ext>
              </a:extLst>
            </p:cNvPr>
            <p:cNvSpPr/>
            <p:nvPr/>
          </p:nvSpPr>
          <p:spPr>
            <a:xfrm>
              <a:off x="1274295" y="3078790"/>
              <a:ext cx="521562" cy="569077"/>
            </a:xfrm>
            <a:custGeom>
              <a:avLst/>
              <a:gdLst>
                <a:gd name="connsiteX0" fmla="*/ 327935 w 521562"/>
                <a:gd name="connsiteY0" fmla="*/ 7821 h 569077"/>
                <a:gd name="connsiteX1" fmla="*/ 315514 w 521562"/>
                <a:gd name="connsiteY1" fmla="*/ 0 h 569077"/>
                <a:gd name="connsiteX2" fmla="*/ 207403 w 521562"/>
                <a:gd name="connsiteY2" fmla="*/ 0 h 569077"/>
                <a:gd name="connsiteX3" fmla="*/ 194982 w 521562"/>
                <a:gd name="connsiteY3" fmla="*/ 7821 h 569077"/>
                <a:gd name="connsiteX4" fmla="*/ 382 w 521562"/>
                <a:gd name="connsiteY4" fmla="*/ 556196 h 569077"/>
                <a:gd name="connsiteX5" fmla="*/ 10043 w 521562"/>
                <a:gd name="connsiteY5" fmla="*/ 569077 h 569077"/>
                <a:gd name="connsiteX6" fmla="*/ 120454 w 521562"/>
                <a:gd name="connsiteY6" fmla="*/ 569077 h 569077"/>
                <a:gd name="connsiteX7" fmla="*/ 132876 w 521562"/>
                <a:gd name="connsiteY7" fmla="*/ 559416 h 569077"/>
                <a:gd name="connsiteX8" fmla="*/ 154038 w 521562"/>
                <a:gd name="connsiteY8" fmla="*/ 479368 h 569077"/>
                <a:gd name="connsiteX9" fmla="*/ 164159 w 521562"/>
                <a:gd name="connsiteY9" fmla="*/ 471548 h 569077"/>
                <a:gd name="connsiteX10" fmla="*/ 357378 w 521562"/>
                <a:gd name="connsiteY10" fmla="*/ 471548 h 569077"/>
                <a:gd name="connsiteX11" fmla="*/ 367499 w 521562"/>
                <a:gd name="connsiteY11" fmla="*/ 479368 h 569077"/>
                <a:gd name="connsiteX12" fmla="*/ 388662 w 521562"/>
                <a:gd name="connsiteY12" fmla="*/ 559416 h 569077"/>
                <a:gd name="connsiteX13" fmla="*/ 401083 w 521562"/>
                <a:gd name="connsiteY13" fmla="*/ 569077 h 569077"/>
                <a:gd name="connsiteX14" fmla="*/ 511494 w 521562"/>
                <a:gd name="connsiteY14" fmla="*/ 569077 h 569077"/>
                <a:gd name="connsiteX15" fmla="*/ 521155 w 521562"/>
                <a:gd name="connsiteY15" fmla="*/ 556196 h 569077"/>
                <a:gd name="connsiteX16" fmla="*/ 327935 w 521562"/>
                <a:gd name="connsiteY16" fmla="*/ 7821 h 569077"/>
                <a:gd name="connsiteX17" fmla="*/ 197282 w 521562"/>
                <a:gd name="connsiteY17" fmla="*/ 336754 h 569077"/>
                <a:gd name="connsiteX18" fmla="*/ 252028 w 521562"/>
                <a:gd name="connsiteY18" fmla="*/ 173437 h 569077"/>
                <a:gd name="connsiteX19" fmla="*/ 258928 w 521562"/>
                <a:gd name="connsiteY19" fmla="*/ 166997 h 569077"/>
                <a:gd name="connsiteX20" fmla="*/ 269970 w 521562"/>
                <a:gd name="connsiteY20" fmla="*/ 172977 h 569077"/>
                <a:gd name="connsiteX21" fmla="*/ 324715 w 521562"/>
                <a:gd name="connsiteY21" fmla="*/ 336294 h 569077"/>
                <a:gd name="connsiteX22" fmla="*/ 314134 w 521562"/>
                <a:gd name="connsiteY22" fmla="*/ 350555 h 569077"/>
                <a:gd name="connsiteX23" fmla="*/ 206483 w 521562"/>
                <a:gd name="connsiteY23" fmla="*/ 350555 h 569077"/>
                <a:gd name="connsiteX24" fmla="*/ 197282 w 521562"/>
                <a:gd name="connsiteY24" fmla="*/ 336754 h 56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1562" h="569077">
                  <a:moveTo>
                    <a:pt x="327935" y="7821"/>
                  </a:moveTo>
                  <a:cubicBezTo>
                    <a:pt x="325635" y="2760"/>
                    <a:pt x="321035" y="0"/>
                    <a:pt x="315514" y="0"/>
                  </a:cubicBezTo>
                  <a:lnTo>
                    <a:pt x="207403" y="0"/>
                  </a:lnTo>
                  <a:cubicBezTo>
                    <a:pt x="201883" y="0"/>
                    <a:pt x="197282" y="3220"/>
                    <a:pt x="194982" y="7821"/>
                  </a:cubicBezTo>
                  <a:cubicBezTo>
                    <a:pt x="87331" y="248425"/>
                    <a:pt x="16484" y="497770"/>
                    <a:pt x="382" y="556196"/>
                  </a:cubicBezTo>
                  <a:cubicBezTo>
                    <a:pt x="-1458" y="562637"/>
                    <a:pt x="3603" y="569077"/>
                    <a:pt x="10043" y="569077"/>
                  </a:cubicBezTo>
                  <a:lnTo>
                    <a:pt x="120454" y="569077"/>
                  </a:lnTo>
                  <a:cubicBezTo>
                    <a:pt x="126435" y="569077"/>
                    <a:pt x="131496" y="564937"/>
                    <a:pt x="132876" y="559416"/>
                  </a:cubicBezTo>
                  <a:cubicBezTo>
                    <a:pt x="136096" y="545615"/>
                    <a:pt x="143457" y="518012"/>
                    <a:pt x="154038" y="479368"/>
                  </a:cubicBezTo>
                  <a:cubicBezTo>
                    <a:pt x="155418" y="474768"/>
                    <a:pt x="159558" y="471548"/>
                    <a:pt x="164159" y="471548"/>
                  </a:cubicBezTo>
                  <a:lnTo>
                    <a:pt x="357378" y="471548"/>
                  </a:lnTo>
                  <a:cubicBezTo>
                    <a:pt x="361979" y="471548"/>
                    <a:pt x="366119" y="474768"/>
                    <a:pt x="367499" y="479368"/>
                  </a:cubicBezTo>
                  <a:cubicBezTo>
                    <a:pt x="378080" y="518012"/>
                    <a:pt x="385441" y="545615"/>
                    <a:pt x="388662" y="559416"/>
                  </a:cubicBezTo>
                  <a:cubicBezTo>
                    <a:pt x="390042" y="565397"/>
                    <a:pt x="395102" y="569077"/>
                    <a:pt x="401083" y="569077"/>
                  </a:cubicBezTo>
                  <a:lnTo>
                    <a:pt x="511494" y="569077"/>
                  </a:lnTo>
                  <a:cubicBezTo>
                    <a:pt x="518395" y="569077"/>
                    <a:pt x="522995" y="562637"/>
                    <a:pt x="521155" y="556196"/>
                  </a:cubicBezTo>
                  <a:cubicBezTo>
                    <a:pt x="506433" y="497770"/>
                    <a:pt x="435586" y="248425"/>
                    <a:pt x="327935" y="7821"/>
                  </a:cubicBezTo>
                  <a:close/>
                  <a:moveTo>
                    <a:pt x="197282" y="336754"/>
                  </a:moveTo>
                  <a:cubicBezTo>
                    <a:pt x="212924" y="287989"/>
                    <a:pt x="231326" y="230483"/>
                    <a:pt x="252028" y="173437"/>
                  </a:cubicBezTo>
                  <a:cubicBezTo>
                    <a:pt x="253408" y="170217"/>
                    <a:pt x="255708" y="167457"/>
                    <a:pt x="258928" y="166997"/>
                  </a:cubicBezTo>
                  <a:cubicBezTo>
                    <a:pt x="263989" y="165617"/>
                    <a:pt x="268589" y="168377"/>
                    <a:pt x="269970" y="172977"/>
                  </a:cubicBezTo>
                  <a:cubicBezTo>
                    <a:pt x="291132" y="230023"/>
                    <a:pt x="309073" y="287529"/>
                    <a:pt x="324715" y="336294"/>
                  </a:cubicBezTo>
                  <a:cubicBezTo>
                    <a:pt x="327015" y="343195"/>
                    <a:pt x="321495" y="350555"/>
                    <a:pt x="314134" y="350555"/>
                  </a:cubicBezTo>
                  <a:lnTo>
                    <a:pt x="206483" y="350555"/>
                  </a:lnTo>
                  <a:cubicBezTo>
                    <a:pt x="200042" y="350555"/>
                    <a:pt x="194982" y="343655"/>
                    <a:pt x="197282" y="336754"/>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sp>
          <p:nvSpPr>
            <p:cNvPr id="17" name="Freeform: Shape 16">
              <a:extLst>
                <a:ext uri="{FF2B5EF4-FFF2-40B4-BE49-F238E27FC236}">
                  <a16:creationId xmlns:a16="http://schemas.microsoft.com/office/drawing/2014/main" id="{79C93C87-6DC1-432B-B024-D325F357D509}"/>
                </a:ext>
              </a:extLst>
            </p:cNvPr>
            <p:cNvSpPr/>
            <p:nvPr/>
          </p:nvSpPr>
          <p:spPr>
            <a:xfrm>
              <a:off x="1754720" y="3208063"/>
              <a:ext cx="462142" cy="440264"/>
            </a:xfrm>
            <a:custGeom>
              <a:avLst/>
              <a:gdLst>
                <a:gd name="connsiteX0" fmla="*/ 448791 w 462142"/>
                <a:gd name="connsiteY0" fmla="*/ 0 h 440264"/>
                <a:gd name="connsiteX1" fmla="*/ 343440 w 462142"/>
                <a:gd name="connsiteY1" fmla="*/ 920 h 440264"/>
                <a:gd name="connsiteX2" fmla="*/ 331019 w 462142"/>
                <a:gd name="connsiteY2" fmla="*/ 10121 h 440264"/>
                <a:gd name="connsiteX3" fmla="*/ 240850 w 462142"/>
                <a:gd name="connsiteY3" fmla="*/ 266827 h 440264"/>
                <a:gd name="connsiteX4" fmla="*/ 231649 w 462142"/>
                <a:gd name="connsiteY4" fmla="*/ 272808 h 440264"/>
                <a:gd name="connsiteX5" fmla="*/ 222448 w 462142"/>
                <a:gd name="connsiteY5" fmla="*/ 266827 h 440264"/>
                <a:gd name="connsiteX6" fmla="*/ 132279 w 462142"/>
                <a:gd name="connsiteY6" fmla="*/ 10121 h 440264"/>
                <a:gd name="connsiteX7" fmla="*/ 119858 w 462142"/>
                <a:gd name="connsiteY7" fmla="*/ 920 h 440264"/>
                <a:gd name="connsiteX8" fmla="*/ 9907 w 462142"/>
                <a:gd name="connsiteY8" fmla="*/ 0 h 440264"/>
                <a:gd name="connsiteX9" fmla="*/ 246 w 462142"/>
                <a:gd name="connsiteY9" fmla="*/ 12421 h 440264"/>
                <a:gd name="connsiteX10" fmla="*/ 173683 w 462142"/>
                <a:gd name="connsiteY10" fmla="*/ 434284 h 440264"/>
                <a:gd name="connsiteX11" fmla="*/ 184724 w 462142"/>
                <a:gd name="connsiteY11" fmla="*/ 440264 h 440264"/>
                <a:gd name="connsiteX12" fmla="*/ 278574 w 462142"/>
                <a:gd name="connsiteY12" fmla="*/ 440264 h 440264"/>
                <a:gd name="connsiteX13" fmla="*/ 289615 w 462142"/>
                <a:gd name="connsiteY13" fmla="*/ 434284 h 440264"/>
                <a:gd name="connsiteX14" fmla="*/ 461672 w 462142"/>
                <a:gd name="connsiteY14" fmla="*/ 16562 h 440264"/>
                <a:gd name="connsiteX15" fmla="*/ 448791 w 462142"/>
                <a:gd name="connsiteY15"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2142" h="440264">
                  <a:moveTo>
                    <a:pt x="448791" y="0"/>
                  </a:moveTo>
                  <a:lnTo>
                    <a:pt x="343440" y="920"/>
                  </a:lnTo>
                  <a:cubicBezTo>
                    <a:pt x="337920" y="920"/>
                    <a:pt x="332859" y="4600"/>
                    <a:pt x="331019" y="10121"/>
                  </a:cubicBezTo>
                  <a:cubicBezTo>
                    <a:pt x="311237" y="75908"/>
                    <a:pt x="286855" y="156876"/>
                    <a:pt x="240850" y="266827"/>
                  </a:cubicBezTo>
                  <a:cubicBezTo>
                    <a:pt x="239470" y="270507"/>
                    <a:pt x="235789" y="272808"/>
                    <a:pt x="231649" y="272808"/>
                  </a:cubicBezTo>
                  <a:cubicBezTo>
                    <a:pt x="227509" y="272808"/>
                    <a:pt x="223828" y="270507"/>
                    <a:pt x="222448" y="266827"/>
                  </a:cubicBezTo>
                  <a:cubicBezTo>
                    <a:pt x="176443" y="156876"/>
                    <a:pt x="152061" y="75908"/>
                    <a:pt x="132279" y="10121"/>
                  </a:cubicBezTo>
                  <a:cubicBezTo>
                    <a:pt x="130439" y="4600"/>
                    <a:pt x="125378" y="920"/>
                    <a:pt x="119858" y="920"/>
                  </a:cubicBezTo>
                  <a:lnTo>
                    <a:pt x="9907" y="0"/>
                  </a:lnTo>
                  <a:cubicBezTo>
                    <a:pt x="3466" y="0"/>
                    <a:pt x="-1135" y="5981"/>
                    <a:pt x="246" y="12421"/>
                  </a:cubicBezTo>
                  <a:cubicBezTo>
                    <a:pt x="14967" y="66707"/>
                    <a:pt x="77533" y="286609"/>
                    <a:pt x="173683" y="434284"/>
                  </a:cubicBezTo>
                  <a:cubicBezTo>
                    <a:pt x="175983" y="437964"/>
                    <a:pt x="180124" y="440264"/>
                    <a:pt x="184724" y="440264"/>
                  </a:cubicBezTo>
                  <a:lnTo>
                    <a:pt x="278574" y="440264"/>
                  </a:lnTo>
                  <a:cubicBezTo>
                    <a:pt x="283174" y="440264"/>
                    <a:pt x="287315" y="437964"/>
                    <a:pt x="289615" y="434284"/>
                  </a:cubicBezTo>
                  <a:cubicBezTo>
                    <a:pt x="383464" y="290289"/>
                    <a:pt x="445571" y="77288"/>
                    <a:pt x="461672" y="16562"/>
                  </a:cubicBezTo>
                  <a:cubicBezTo>
                    <a:pt x="463972" y="8281"/>
                    <a:pt x="457532" y="0"/>
                    <a:pt x="448791" y="0"/>
                  </a:cubicBezTo>
                  <a:close/>
                </a:path>
              </a:pathLst>
            </a:custGeom>
            <a:solidFill>
              <a:srgbClr val="453878"/>
            </a:solidFill>
            <a:ln w="4590" cap="flat">
              <a:noFill/>
              <a:prstDash val="solid"/>
              <a:miter/>
            </a:ln>
          </p:spPr>
          <p:txBody>
            <a:bodyPr rtlCol="0" anchor="ctr"/>
            <a:lstStyle/>
            <a:p>
              <a:endParaRPr lang="en-GB">
                <a:solidFill>
                  <a:schemeClr val="bg2"/>
                </a:solidFill>
              </a:endParaRPr>
            </a:p>
          </p:txBody>
        </p:sp>
      </p:grpSp>
    </p:spTree>
    <p:extLst>
      <p:ext uri="{BB962C8B-B14F-4D97-AF65-F5344CB8AC3E}">
        <p14:creationId xmlns:p14="http://schemas.microsoft.com/office/powerpoint/2010/main" val="147683964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4008" r:id="rId4"/>
    <p:sldLayoutId id="2147484009" r:id="rId5"/>
    <p:sldLayoutId id="2147484010" r:id="rId6"/>
    <p:sldLayoutId id="2147483949" r:id="rId7"/>
    <p:sldLayoutId id="2147484019" r:id="rId8"/>
    <p:sldLayoutId id="2147483950" r:id="rId9"/>
    <p:sldLayoutId id="2147483951" r:id="rId10"/>
    <p:sldLayoutId id="2147483952" r:id="rId11"/>
    <p:sldLayoutId id="2147483953" r:id="rId12"/>
    <p:sldLayoutId id="2147483990" r:id="rId13"/>
    <p:sldLayoutId id="2147483989"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4015" r:id="rId25"/>
    <p:sldLayoutId id="2147484016" r:id="rId26"/>
    <p:sldLayoutId id="2147483964" r:id="rId27"/>
    <p:sldLayoutId id="2147483965" r:id="rId28"/>
    <p:sldLayoutId id="2147483966" r:id="rId29"/>
    <p:sldLayoutId id="2147483967" r:id="rId30"/>
    <p:sldLayoutId id="2147483972" r:id="rId31"/>
    <p:sldLayoutId id="2147483973" r:id="rId32"/>
    <p:sldLayoutId id="2147483974" r:id="rId33"/>
    <p:sldLayoutId id="2147483975" r:id="rId34"/>
    <p:sldLayoutId id="2147483976" r:id="rId35"/>
    <p:sldLayoutId id="2147483977" r:id="rId36"/>
    <p:sldLayoutId id="2147483978" r:id="rId37"/>
    <p:sldLayoutId id="2147483979" r:id="rId38"/>
    <p:sldLayoutId id="2147483980" r:id="rId39"/>
    <p:sldLayoutId id="2147483981" r:id="rId40"/>
    <p:sldLayoutId id="2147484017" r:id="rId41"/>
    <p:sldLayoutId id="2147484018" r:id="rId42"/>
    <p:sldLayoutId id="2147483982" r:id="rId43"/>
    <p:sldLayoutId id="2147483983" r:id="rId44"/>
    <p:sldLayoutId id="2147483984" r:id="rId45"/>
    <p:sldLayoutId id="2147483985" r:id="rId46"/>
    <p:sldLayoutId id="2147483968" r:id="rId47"/>
    <p:sldLayoutId id="2147483986" r:id="rId48"/>
    <p:sldLayoutId id="2147484011" r:id="rId49"/>
    <p:sldLayoutId id="2147484012" r:id="rId50"/>
    <p:sldLayoutId id="2147484013" r:id="rId51"/>
    <p:sldLayoutId id="2147484014" r:id="rId52"/>
    <p:sldLayoutId id="2147483970" r:id="rId53"/>
    <p:sldLayoutId id="2147483987" r:id="rId54"/>
    <p:sldLayoutId id="2147483988" r:id="rId55"/>
    <p:sldLayoutId id="2147484020" r:id="rId56"/>
    <p:sldLayoutId id="2147484022" r:id="rId57"/>
    <p:sldLayoutId id="2147484023" r:id="rId58"/>
    <p:sldLayoutId id="2147484024" r:id="rId59"/>
    <p:sldLayoutId id="2147484027" r:id="rId60"/>
    <p:sldLayoutId id="2147484030" r:id="rId61"/>
    <p:sldLayoutId id="2147484031" r:id="rId62"/>
    <p:sldLayoutId id="2147484035" r:id="rId6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74" userDrawn="1">
          <p15:clr>
            <a:srgbClr val="F26B43"/>
          </p15:clr>
        </p15:guide>
        <p15:guide id="2" orient="horz" pos="3838" userDrawn="1">
          <p15:clr>
            <a:srgbClr val="F26B43"/>
          </p15:clr>
        </p15:guide>
        <p15:guide id="3" orient="horz" pos="346" userDrawn="1">
          <p15:clr>
            <a:srgbClr val="F26B43"/>
          </p15:clr>
        </p15:guide>
        <p15:guide id="4" orient="horz" pos="482" userDrawn="1">
          <p15:clr>
            <a:srgbClr val="F26B43"/>
          </p15:clr>
        </p15:guide>
        <p15:guide id="5" orient="horz" pos="2160">
          <p15:clr>
            <a:srgbClr val="F26B43"/>
          </p15:clr>
        </p15:guide>
        <p15:guide id="6" orient="horz" pos="2092" userDrawn="1">
          <p15:clr>
            <a:srgbClr val="F26B43"/>
          </p15:clr>
        </p15:guide>
        <p15:guide id="8" orient="horz" pos="2228" userDrawn="1">
          <p15:clr>
            <a:srgbClr val="F26B43"/>
          </p15:clr>
        </p15:guide>
        <p15:guide id="9" pos="3840">
          <p15:clr>
            <a:srgbClr val="F26B43"/>
          </p15:clr>
        </p15:guide>
        <p15:guide id="10" pos="3772" userDrawn="1">
          <p15:clr>
            <a:srgbClr val="F26B43"/>
          </p15:clr>
        </p15:guide>
        <p15:guide id="11" pos="3908" userDrawn="1">
          <p15:clr>
            <a:srgbClr val="F26B43"/>
          </p15:clr>
        </p15:guide>
        <p15:guide id="16" pos="2184" userDrawn="1">
          <p15:clr>
            <a:srgbClr val="F26B43"/>
          </p15:clr>
        </p15:guide>
        <p15:guide id="17" pos="2048" userDrawn="1">
          <p15:clr>
            <a:srgbClr val="F26B43"/>
          </p15:clr>
        </p15:guide>
        <p15:guide id="18" pos="5496" userDrawn="1">
          <p15:clr>
            <a:srgbClr val="F26B43"/>
          </p15:clr>
        </p15:guide>
        <p15:guide id="19" pos="5632" userDrawn="1">
          <p15:clr>
            <a:srgbClr val="F26B43"/>
          </p15:clr>
        </p15:guide>
        <p15:guide id="20" pos="461" userDrawn="1">
          <p15:clr>
            <a:srgbClr val="F26B43"/>
          </p15:clr>
        </p15:guide>
        <p15:guide id="21" pos="325" userDrawn="1">
          <p15:clr>
            <a:srgbClr val="F26B43"/>
          </p15:clr>
        </p15:guide>
        <p15:guide id="22" pos="7219" userDrawn="1">
          <p15:clr>
            <a:srgbClr val="F26B43"/>
          </p15:clr>
        </p15:guide>
        <p15:guide id="23" pos="73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5CC_B21F1BF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61E_FAEF447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5FC_F45099C8.xml"/><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5FB_BCB82A20.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626_95E14879.xm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628_B335B304.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8/10/relationships/comments" Target="../comments/modernComment_629_D72A5F9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docs.python.org/3/library/" TargetMode="External"/><Relationship Id="rId1" Type="http://schemas.openxmlformats.org/officeDocument/2006/relationships/slideLayout" Target="../slideLayouts/slideLayout56.xml"/><Relationship Id="rId4" Type="http://schemas.openxmlformats.org/officeDocument/2006/relationships/image" Target="../media/image44.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microsoft.com/office/2018/10/relationships/comments" Target="../comments/modernComment_624_78D9D7C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docs.python.org/3/library/" TargetMode="External"/><Relationship Id="rId1" Type="http://schemas.openxmlformats.org/officeDocument/2006/relationships/slideLayout" Target="../slideLayouts/slideLayout17.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pandas.pydata.org/"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hyperlink" Target="https://www.scipy.org/scipylib/"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cikit-learn.org/"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microsoft.com/office/2018/10/relationships/comments" Target="../comments/modernComment_5E4_1F36BE67.xml"/><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matplotlib.org/" TargetMode="Externa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microsoft.com/office/2018/10/relationships/comments" Target="../comments/modernComment_635_38169BD4.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doc.python.org/2/library/datetime.html"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microsoft.com/office/2018/10/relationships/comments" Target="../comments/modernComment_645_CA16E7D8.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643_89048B5.xml"/><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anaconda.com/products/individual" TargetMode="External"/><Relationship Id="rId2" Type="http://schemas.microsoft.com/office/2018/10/relationships/comments" Target="../comments/modernComment_601_F1C98FE.xml"/><Relationship Id="rId1" Type="http://schemas.openxmlformats.org/officeDocument/2006/relationships/slideLayout" Target="../slideLayouts/slideLayout56.xml"/><Relationship Id="rId5" Type="http://schemas.openxmlformats.org/officeDocument/2006/relationships/image" Target="../media/image46.png"/><Relationship Id="rId4" Type="http://schemas.openxmlformats.org/officeDocument/2006/relationships/hyperlink" Target="https://jupyter.org/instal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microsoft.com/office/2018/10/relationships/comments" Target="../comments/modernComment_646_D8F5E9B.xml"/><Relationship Id="rId2" Type="http://schemas.openxmlformats.org/officeDocument/2006/relationships/notesSlide" Target="../notesSlides/notesSlide2.xml"/><Relationship Id="rId1" Type="http://schemas.openxmlformats.org/officeDocument/2006/relationships/slideLayout" Target="../slideLayouts/slideLayout56.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5BEECA9-1C91-4F3E-B2A8-F41EC90330C6}"/>
              </a:ext>
            </a:extLst>
          </p:cNvPr>
          <p:cNvSpPr>
            <a:spLocks noGrp="1"/>
          </p:cNvSpPr>
          <p:nvPr>
            <p:ph type="title"/>
          </p:nvPr>
        </p:nvSpPr>
        <p:spPr>
          <a:xfrm>
            <a:off x="5988049" y="2748478"/>
            <a:ext cx="5688013" cy="1219123"/>
          </a:xfrm>
        </p:spPr>
        <p:txBody>
          <a:bodyPr/>
          <a:lstStyle/>
          <a:p>
            <a:pPr fontAlgn="base"/>
            <a:r>
              <a:rPr lang="en-GB" b="1" i="0" u="none" strike="noStrike">
                <a:solidFill>
                  <a:srgbClr val="FFFFFF"/>
                </a:solidFill>
                <a:effectLst/>
                <a:latin typeface="Century Gothic" panose="020B0502020202020204" pitchFamily="34" charset="0"/>
              </a:rPr>
              <a:t>Data Analysis Level 4 Training</a:t>
            </a:r>
            <a:endParaRPr lang="en-US"/>
          </a:p>
        </p:txBody>
      </p:sp>
      <p:sp>
        <p:nvSpPr>
          <p:cNvPr id="11" name="Text Placeholder 2">
            <a:extLst>
              <a:ext uri="{FF2B5EF4-FFF2-40B4-BE49-F238E27FC236}">
                <a16:creationId xmlns:a16="http://schemas.microsoft.com/office/drawing/2014/main" id="{D15B4C21-05A0-495C-A72B-3E763A017AB0}"/>
              </a:ext>
            </a:extLst>
          </p:cNvPr>
          <p:cNvSpPr>
            <a:spLocks noGrp="1"/>
          </p:cNvSpPr>
          <p:nvPr>
            <p:ph type="body" idx="1"/>
          </p:nvPr>
        </p:nvSpPr>
        <p:spPr>
          <a:xfrm>
            <a:off x="5988049" y="4247261"/>
            <a:ext cx="5688013" cy="683176"/>
          </a:xfrm>
        </p:spPr>
        <p:txBody>
          <a:bodyPr anchor="t">
            <a:noAutofit/>
          </a:bodyPr>
          <a:lstStyle/>
          <a:p>
            <a:r>
              <a:rPr lang="en-GB" sz="2400"/>
              <a:t>Introduction to Python Programming Language</a:t>
            </a:r>
          </a:p>
        </p:txBody>
      </p:sp>
    </p:spTree>
    <p:extLst>
      <p:ext uri="{BB962C8B-B14F-4D97-AF65-F5344CB8AC3E}">
        <p14:creationId xmlns:p14="http://schemas.microsoft.com/office/powerpoint/2010/main" val="4094176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898F-5821-4F82-922E-9DAA0002C646}"/>
              </a:ext>
            </a:extLst>
          </p:cNvPr>
          <p:cNvSpPr>
            <a:spLocks noGrp="1"/>
          </p:cNvSpPr>
          <p:nvPr>
            <p:ph type="title"/>
          </p:nvPr>
        </p:nvSpPr>
        <p:spPr>
          <a:xfrm>
            <a:off x="515937" y="557525"/>
            <a:ext cx="11160126" cy="586800"/>
          </a:xfrm>
        </p:spPr>
        <p:txBody>
          <a:bodyPr/>
          <a:lstStyle/>
          <a:p>
            <a:r>
              <a:rPr lang="en-GB" sz="3200">
                <a:cs typeface="Arial"/>
              </a:rPr>
              <a:t>Python Arithmetic Operators</a:t>
            </a:r>
            <a:endParaRPr lang="en-US" sz="3200"/>
          </a:p>
        </p:txBody>
      </p:sp>
      <p:sp>
        <p:nvSpPr>
          <p:cNvPr id="3" name="Content Placeholder 3">
            <a:extLst>
              <a:ext uri="{FF2B5EF4-FFF2-40B4-BE49-F238E27FC236}">
                <a16:creationId xmlns:a16="http://schemas.microsoft.com/office/drawing/2014/main" id="{804A1AA3-52DF-4B7F-91BC-655ECAE7535A}"/>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Common Arithmetic operators supported by python:</a:t>
            </a:r>
          </a:p>
        </p:txBody>
      </p:sp>
      <p:sp>
        <p:nvSpPr>
          <p:cNvPr id="6" name="TextBox 12">
            <a:extLst>
              <a:ext uri="{FF2B5EF4-FFF2-40B4-BE49-F238E27FC236}">
                <a16:creationId xmlns:a16="http://schemas.microsoft.com/office/drawing/2014/main" id="{A2F822E8-59B3-401F-AFBE-F6763C15FBF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10</a:t>
            </a:fld>
            <a:endParaRPr lang="en-US"/>
          </a:p>
        </p:txBody>
      </p:sp>
      <p:pic>
        <p:nvPicPr>
          <p:cNvPr id="5" name="Picture 4">
            <a:extLst>
              <a:ext uri="{FF2B5EF4-FFF2-40B4-BE49-F238E27FC236}">
                <a16:creationId xmlns:a16="http://schemas.microsoft.com/office/drawing/2014/main" id="{8D1CFE66-D70F-4339-81B3-6354B651E7F9}"/>
              </a:ext>
            </a:extLst>
          </p:cNvPr>
          <p:cNvPicPr>
            <a:picLocks noChangeAspect="1"/>
          </p:cNvPicPr>
          <p:nvPr/>
        </p:nvPicPr>
        <p:blipFill>
          <a:blip r:embed="rId3"/>
          <a:stretch>
            <a:fillRect/>
          </a:stretch>
        </p:blipFill>
        <p:spPr>
          <a:xfrm>
            <a:off x="4751387" y="2234584"/>
            <a:ext cx="2486025" cy="3209925"/>
          </a:xfrm>
          <a:prstGeom prst="rect">
            <a:avLst/>
          </a:prstGeom>
        </p:spPr>
      </p:pic>
    </p:spTree>
    <p:extLst>
      <p:ext uri="{BB962C8B-B14F-4D97-AF65-F5344CB8AC3E}">
        <p14:creationId xmlns:p14="http://schemas.microsoft.com/office/powerpoint/2010/main" val="298838322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898F-5821-4F82-922E-9DAA0002C646}"/>
              </a:ext>
            </a:extLst>
          </p:cNvPr>
          <p:cNvSpPr>
            <a:spLocks noGrp="1"/>
          </p:cNvSpPr>
          <p:nvPr>
            <p:ph type="title"/>
          </p:nvPr>
        </p:nvSpPr>
        <p:spPr>
          <a:xfrm>
            <a:off x="515937" y="557525"/>
            <a:ext cx="11160126" cy="586800"/>
          </a:xfrm>
        </p:spPr>
        <p:txBody>
          <a:bodyPr/>
          <a:lstStyle/>
          <a:p>
            <a:r>
              <a:rPr lang="en-GB" sz="3200">
                <a:cs typeface="Arial"/>
              </a:rPr>
              <a:t>Python Logical Operators</a:t>
            </a:r>
            <a:endParaRPr lang="en-US" sz="3200"/>
          </a:p>
        </p:txBody>
      </p:sp>
      <p:sp>
        <p:nvSpPr>
          <p:cNvPr id="3" name="Content Placeholder 3">
            <a:extLst>
              <a:ext uri="{FF2B5EF4-FFF2-40B4-BE49-F238E27FC236}">
                <a16:creationId xmlns:a16="http://schemas.microsoft.com/office/drawing/2014/main" id="{804A1AA3-52DF-4B7F-91BC-655ECAE7535A}"/>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In python logical operators are used while constructing conditional statements.</a:t>
            </a: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The result of a Logical operation is always a Ture or False</a:t>
            </a:r>
          </a:p>
        </p:txBody>
      </p:sp>
      <p:sp>
        <p:nvSpPr>
          <p:cNvPr id="6" name="TextBox 12">
            <a:extLst>
              <a:ext uri="{FF2B5EF4-FFF2-40B4-BE49-F238E27FC236}">
                <a16:creationId xmlns:a16="http://schemas.microsoft.com/office/drawing/2014/main" id="{A2F822E8-59B3-401F-AFBE-F6763C15FBF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11</a:t>
            </a:fld>
            <a:endParaRPr lang="en-US"/>
          </a:p>
        </p:txBody>
      </p:sp>
      <p:pic>
        <p:nvPicPr>
          <p:cNvPr id="8" name="Picture 7">
            <a:extLst>
              <a:ext uri="{FF2B5EF4-FFF2-40B4-BE49-F238E27FC236}">
                <a16:creationId xmlns:a16="http://schemas.microsoft.com/office/drawing/2014/main" id="{CB382D06-6D81-4940-9055-93B352B3E224}"/>
              </a:ext>
            </a:extLst>
          </p:cNvPr>
          <p:cNvPicPr>
            <a:picLocks noChangeAspect="1"/>
          </p:cNvPicPr>
          <p:nvPr/>
        </p:nvPicPr>
        <p:blipFill>
          <a:blip r:embed="rId2"/>
          <a:stretch>
            <a:fillRect/>
          </a:stretch>
        </p:blipFill>
        <p:spPr>
          <a:xfrm>
            <a:off x="3495675" y="2321670"/>
            <a:ext cx="5200650" cy="3819525"/>
          </a:xfrm>
          <a:prstGeom prst="rect">
            <a:avLst/>
          </a:prstGeom>
        </p:spPr>
      </p:pic>
    </p:spTree>
    <p:extLst>
      <p:ext uri="{BB962C8B-B14F-4D97-AF65-F5344CB8AC3E}">
        <p14:creationId xmlns:p14="http://schemas.microsoft.com/office/powerpoint/2010/main" val="375331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898F-5821-4F82-922E-9DAA0002C646}"/>
              </a:ext>
            </a:extLst>
          </p:cNvPr>
          <p:cNvSpPr>
            <a:spLocks noGrp="1"/>
          </p:cNvSpPr>
          <p:nvPr>
            <p:ph type="title"/>
          </p:nvPr>
        </p:nvSpPr>
        <p:spPr>
          <a:xfrm>
            <a:off x="515937" y="557525"/>
            <a:ext cx="11160126" cy="586800"/>
          </a:xfrm>
        </p:spPr>
        <p:txBody>
          <a:bodyPr/>
          <a:lstStyle/>
          <a:p>
            <a:r>
              <a:rPr lang="en-GB" sz="3200">
                <a:cs typeface="Arial"/>
              </a:rPr>
              <a:t>Python Variables</a:t>
            </a:r>
            <a:endParaRPr lang="en-US" sz="3200"/>
          </a:p>
        </p:txBody>
      </p:sp>
      <p:sp>
        <p:nvSpPr>
          <p:cNvPr id="3" name="Content Placeholder 3">
            <a:extLst>
              <a:ext uri="{FF2B5EF4-FFF2-40B4-BE49-F238E27FC236}">
                <a16:creationId xmlns:a16="http://schemas.microsoft.com/office/drawing/2014/main" id="{804A1AA3-52DF-4B7F-91BC-655ECAE7535A}"/>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In python logical operators are used while constructing conditional statements.</a:t>
            </a: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The result of a Logical operation is always a Ture or False</a:t>
            </a:r>
          </a:p>
        </p:txBody>
      </p:sp>
      <p:sp>
        <p:nvSpPr>
          <p:cNvPr id="6" name="TextBox 12">
            <a:extLst>
              <a:ext uri="{FF2B5EF4-FFF2-40B4-BE49-F238E27FC236}">
                <a16:creationId xmlns:a16="http://schemas.microsoft.com/office/drawing/2014/main" id="{A2F822E8-59B3-401F-AFBE-F6763C15FBF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12</a:t>
            </a:fld>
            <a:endParaRPr lang="en-US"/>
          </a:p>
        </p:txBody>
      </p:sp>
      <p:pic>
        <p:nvPicPr>
          <p:cNvPr id="8" name="Picture 7">
            <a:extLst>
              <a:ext uri="{FF2B5EF4-FFF2-40B4-BE49-F238E27FC236}">
                <a16:creationId xmlns:a16="http://schemas.microsoft.com/office/drawing/2014/main" id="{CB382D06-6D81-4940-9055-93B352B3E224}"/>
              </a:ext>
            </a:extLst>
          </p:cNvPr>
          <p:cNvPicPr>
            <a:picLocks noChangeAspect="1"/>
          </p:cNvPicPr>
          <p:nvPr/>
        </p:nvPicPr>
        <p:blipFill>
          <a:blip r:embed="rId2"/>
          <a:stretch>
            <a:fillRect/>
          </a:stretch>
        </p:blipFill>
        <p:spPr>
          <a:xfrm>
            <a:off x="3495675" y="2321670"/>
            <a:ext cx="5200650" cy="3819525"/>
          </a:xfrm>
          <a:prstGeom prst="rect">
            <a:avLst/>
          </a:prstGeom>
        </p:spPr>
      </p:pic>
    </p:spTree>
    <p:extLst>
      <p:ext uri="{BB962C8B-B14F-4D97-AF65-F5344CB8AC3E}">
        <p14:creationId xmlns:p14="http://schemas.microsoft.com/office/powerpoint/2010/main" val="3952680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i="0" u="none" strike="noStrike" cap="none" normalizeH="0" baseline="0">
                <a:ln>
                  <a:noFill/>
                </a:ln>
                <a:solidFill>
                  <a:schemeClr val="bg1"/>
                </a:solidFill>
                <a:effectLst/>
                <a:latin typeface="Century Gothic"/>
                <a:cs typeface="Calibri"/>
              </a:rPr>
              <a:t>Python data types </a:t>
            </a:r>
          </a:p>
          <a:p>
            <a:pPr algn="ctr"/>
            <a:r>
              <a:rPr lang="en-GB" sz="3600" b="1" i="0" u="none" strike="noStrike" cap="none" normalizeH="0" baseline="0">
                <a:ln>
                  <a:noFill/>
                </a:ln>
                <a:solidFill>
                  <a:schemeClr val="bg1"/>
                </a:solidFill>
                <a:effectLst/>
                <a:latin typeface="Century Gothic"/>
                <a:cs typeface="Calibri"/>
              </a:rPr>
              <a:t>(data structures)</a:t>
            </a: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13</a:t>
            </a:fld>
            <a:endParaRPr lang="en-US"/>
          </a:p>
        </p:txBody>
      </p:sp>
    </p:spTree>
    <p:extLst>
      <p:ext uri="{BB962C8B-B14F-4D97-AF65-F5344CB8AC3E}">
        <p14:creationId xmlns:p14="http://schemas.microsoft.com/office/powerpoint/2010/main" val="403579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898F-5821-4F82-922E-9DAA0002C646}"/>
              </a:ext>
            </a:extLst>
          </p:cNvPr>
          <p:cNvSpPr>
            <a:spLocks noGrp="1"/>
          </p:cNvSpPr>
          <p:nvPr>
            <p:ph type="title"/>
          </p:nvPr>
        </p:nvSpPr>
        <p:spPr>
          <a:xfrm>
            <a:off x="515937" y="557525"/>
            <a:ext cx="11160126" cy="586800"/>
          </a:xfrm>
        </p:spPr>
        <p:txBody>
          <a:bodyPr/>
          <a:lstStyle/>
          <a:p>
            <a:r>
              <a:rPr lang="en-GB" sz="3200"/>
              <a:t>Python data types (data structures)</a:t>
            </a:r>
            <a:endParaRPr lang="en-US" sz="3200"/>
          </a:p>
        </p:txBody>
      </p:sp>
      <p:sp>
        <p:nvSpPr>
          <p:cNvPr id="3" name="Content Placeholder 3">
            <a:extLst>
              <a:ext uri="{FF2B5EF4-FFF2-40B4-BE49-F238E27FC236}">
                <a16:creationId xmlns:a16="http://schemas.microsoft.com/office/drawing/2014/main" id="{804A1AA3-52DF-4B7F-91BC-655ECAE7535A}"/>
              </a:ext>
            </a:extLst>
          </p:cNvPr>
          <p:cNvSpPr txBox="1">
            <a:spLocks/>
          </p:cNvSpPr>
          <p:nvPr/>
        </p:nvSpPr>
        <p:spPr>
          <a:xfrm>
            <a:off x="508000" y="1236663"/>
            <a:ext cx="10972800" cy="50984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Every data value in Python has a data type. Every data value/variable in python is an object. You can use the type() function to determine which data type a data value or a variable belongs to.</a:t>
            </a:r>
          </a:p>
          <a:p>
            <a:pPr marL="0" indent="0">
              <a:spcBef>
                <a:spcPct val="30000"/>
              </a:spcBef>
              <a:buNone/>
              <a:defRPr/>
            </a:pPr>
            <a:endParaRPr lang="en-GB" sz="800">
              <a:solidFill>
                <a:schemeClr val="bg2"/>
              </a:solidFill>
            </a:endParaRPr>
          </a:p>
          <a:p>
            <a:pPr marL="0" indent="0">
              <a:spcBef>
                <a:spcPct val="30000"/>
              </a:spcBef>
              <a:buNone/>
              <a:defRPr/>
            </a:pPr>
            <a:r>
              <a:rPr lang="en-GB" sz="1800">
                <a:solidFill>
                  <a:schemeClr val="bg2"/>
                </a:solidFill>
              </a:rPr>
              <a:t>Data structure is a collection of data types. Data types can be string, integer, float, </a:t>
            </a:r>
            <a:r>
              <a:rPr lang="en-GB" sz="1800" err="1">
                <a:solidFill>
                  <a:schemeClr val="bg2"/>
                </a:solidFill>
              </a:rPr>
              <a:t>boolean</a:t>
            </a:r>
            <a:r>
              <a:rPr lang="en-GB" sz="1800">
                <a:solidFill>
                  <a:schemeClr val="bg2"/>
                </a:solidFill>
              </a:rPr>
              <a:t> and so on. Data structure is a specific way of storing and organising these data types in memory. </a:t>
            </a:r>
          </a:p>
          <a:p>
            <a:pPr marL="0" indent="0">
              <a:spcBef>
                <a:spcPct val="30000"/>
              </a:spcBef>
              <a:buNone/>
              <a:defRPr/>
            </a:pPr>
            <a:r>
              <a:rPr lang="en-GB" sz="1800">
                <a:solidFill>
                  <a:schemeClr val="bg2"/>
                </a:solidFill>
              </a:rPr>
              <a:t>The following are the data structures in Python that are mainly used during data science-related projects. In Python, the term data type and data structures are used interchangeably.</a:t>
            </a:r>
          </a:p>
          <a:p>
            <a:pPr marL="0" indent="0">
              <a:spcBef>
                <a:spcPct val="30000"/>
              </a:spcBef>
              <a:buNone/>
              <a:defRPr/>
            </a:pPr>
            <a:endParaRPr lang="en-GB" sz="1800">
              <a:solidFill>
                <a:schemeClr val="bg2"/>
              </a:solidFill>
            </a:endParaRPr>
          </a:p>
          <a:p>
            <a:pPr marL="0" indent="0">
              <a:spcBef>
                <a:spcPct val="30000"/>
              </a:spcBef>
              <a:buNone/>
              <a:defRPr/>
            </a:pPr>
            <a:endParaRPr lang="en-GB" sz="1800">
              <a:solidFill>
                <a:schemeClr val="bg2"/>
              </a:solidFill>
            </a:endParaRPr>
          </a:p>
          <a:p>
            <a:pPr>
              <a:spcBef>
                <a:spcPct val="30000"/>
              </a:spcBef>
              <a:defRPr/>
            </a:pPr>
            <a:r>
              <a:rPr lang="en-GB" sz="1800">
                <a:solidFill>
                  <a:schemeClr val="bg2"/>
                </a:solidFill>
              </a:rPr>
              <a:t>Lists</a:t>
            </a:r>
          </a:p>
          <a:p>
            <a:pPr>
              <a:spcBef>
                <a:spcPct val="30000"/>
              </a:spcBef>
              <a:defRPr/>
            </a:pPr>
            <a:r>
              <a:rPr lang="en-GB" sz="1800">
                <a:solidFill>
                  <a:schemeClr val="bg2"/>
                </a:solidFill>
              </a:rPr>
              <a:t>Tuples</a:t>
            </a:r>
          </a:p>
          <a:p>
            <a:pPr>
              <a:spcBef>
                <a:spcPct val="30000"/>
              </a:spcBef>
              <a:defRPr/>
            </a:pPr>
            <a:r>
              <a:rPr lang="en-GB" sz="1800">
                <a:solidFill>
                  <a:schemeClr val="bg2"/>
                </a:solidFill>
              </a:rPr>
              <a:t>Sets</a:t>
            </a:r>
          </a:p>
          <a:p>
            <a:pPr>
              <a:spcBef>
                <a:spcPct val="30000"/>
              </a:spcBef>
              <a:defRPr/>
            </a:pPr>
            <a:r>
              <a:rPr lang="en-GB" sz="1800">
                <a:solidFill>
                  <a:schemeClr val="bg2"/>
                </a:solidFill>
              </a:rPr>
              <a:t>Dictionaries</a:t>
            </a:r>
          </a:p>
          <a:p>
            <a:pPr>
              <a:spcBef>
                <a:spcPct val="30000"/>
              </a:spcBef>
              <a:defRPr/>
            </a:pPr>
            <a:r>
              <a:rPr lang="en-GB" sz="1800">
                <a:solidFill>
                  <a:schemeClr val="bg2"/>
                </a:solidFill>
              </a:rPr>
              <a:t>String</a:t>
            </a:r>
          </a:p>
          <a:p>
            <a:pPr marL="0" indent="0">
              <a:spcBef>
                <a:spcPct val="30000"/>
              </a:spcBef>
              <a:buNone/>
              <a:defRPr/>
            </a:pPr>
            <a:endParaRPr lang="en-GB" sz="1800">
              <a:solidFill>
                <a:schemeClr val="bg2"/>
              </a:solidFill>
            </a:endParaRPr>
          </a:p>
          <a:p>
            <a:pPr marL="0" indent="0">
              <a:spcBef>
                <a:spcPct val="30000"/>
              </a:spcBef>
              <a:buNone/>
              <a:defRPr/>
            </a:pPr>
            <a:endParaRPr lang="en-GB" sz="1800">
              <a:solidFill>
                <a:schemeClr val="bg2"/>
              </a:solidFill>
            </a:endParaRPr>
          </a:p>
          <a:p>
            <a:pPr marL="0" indent="0">
              <a:spcBef>
                <a:spcPct val="30000"/>
              </a:spcBef>
              <a:buNone/>
              <a:defRPr/>
            </a:pPr>
            <a:endParaRPr lang="en-GB" sz="1800">
              <a:solidFill>
                <a:schemeClr val="bg2"/>
              </a:solidFill>
            </a:endParaRPr>
          </a:p>
          <a:p>
            <a:pPr marL="0" indent="0">
              <a:spcBef>
                <a:spcPct val="30000"/>
              </a:spcBef>
              <a:buNone/>
              <a:defRPr/>
            </a:pPr>
            <a:endParaRPr lang="en-GB" sz="1800">
              <a:solidFill>
                <a:schemeClr val="bg2"/>
              </a:solidFill>
            </a:endParaRPr>
          </a:p>
          <a:p>
            <a:pPr marL="0" indent="0">
              <a:spcBef>
                <a:spcPct val="30000"/>
              </a:spcBef>
              <a:buFont typeface="Arial"/>
              <a:buNone/>
              <a:defRPr/>
            </a:pPr>
            <a:endParaRPr lang="en-GB" sz="1800">
              <a:solidFill>
                <a:schemeClr val="bg2"/>
              </a:solidFill>
            </a:endParaRPr>
          </a:p>
        </p:txBody>
      </p:sp>
      <p:sp>
        <p:nvSpPr>
          <p:cNvPr id="6" name="TextBox 12">
            <a:extLst>
              <a:ext uri="{FF2B5EF4-FFF2-40B4-BE49-F238E27FC236}">
                <a16:creationId xmlns:a16="http://schemas.microsoft.com/office/drawing/2014/main" id="{A2F822E8-59B3-401F-AFBE-F6763C15FBF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14</a:t>
            </a:fld>
            <a:endParaRPr lang="en-US"/>
          </a:p>
        </p:txBody>
      </p:sp>
      <p:pic>
        <p:nvPicPr>
          <p:cNvPr id="7" name="Picture 6">
            <a:extLst>
              <a:ext uri="{FF2B5EF4-FFF2-40B4-BE49-F238E27FC236}">
                <a16:creationId xmlns:a16="http://schemas.microsoft.com/office/drawing/2014/main" id="{A8DDB86B-A6A9-4D9A-902D-F43A3EDC5681}"/>
              </a:ext>
            </a:extLst>
          </p:cNvPr>
          <p:cNvPicPr>
            <a:picLocks noChangeAspect="1"/>
          </p:cNvPicPr>
          <p:nvPr/>
        </p:nvPicPr>
        <p:blipFill>
          <a:blip r:embed="rId2"/>
          <a:stretch>
            <a:fillRect/>
          </a:stretch>
        </p:blipFill>
        <p:spPr>
          <a:xfrm>
            <a:off x="5784834" y="3591710"/>
            <a:ext cx="5305425" cy="2495550"/>
          </a:xfrm>
          <a:prstGeom prst="rect">
            <a:avLst/>
          </a:prstGeom>
        </p:spPr>
      </p:pic>
    </p:spTree>
    <p:extLst>
      <p:ext uri="{BB962C8B-B14F-4D97-AF65-F5344CB8AC3E}">
        <p14:creationId xmlns:p14="http://schemas.microsoft.com/office/powerpoint/2010/main" val="409563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30595-7BB4-42A6-A773-031475059C94}"/>
              </a:ext>
            </a:extLst>
          </p:cNvPr>
          <p:cNvSpPr>
            <a:spLocks noGrp="1"/>
          </p:cNvSpPr>
          <p:nvPr>
            <p:ph type="title"/>
          </p:nvPr>
        </p:nvSpPr>
        <p:spPr>
          <a:xfrm>
            <a:off x="515937" y="557525"/>
            <a:ext cx="11160126" cy="586800"/>
          </a:xfrm>
        </p:spPr>
        <p:txBody>
          <a:bodyPr/>
          <a:lstStyle/>
          <a:p>
            <a:r>
              <a:rPr lang="en-GB"/>
              <a:t>Python data types (data structures)</a:t>
            </a:r>
          </a:p>
        </p:txBody>
      </p:sp>
      <p:sp>
        <p:nvSpPr>
          <p:cNvPr id="3" name="Content Placeholder 3">
            <a:extLst>
              <a:ext uri="{FF2B5EF4-FFF2-40B4-BE49-F238E27FC236}">
                <a16:creationId xmlns:a16="http://schemas.microsoft.com/office/drawing/2014/main" id="{AA519C8B-5FED-4EBA-A44D-1C4D053BC815}"/>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Font typeface="Arial"/>
              <a:buNone/>
              <a:defRPr/>
            </a:pPr>
            <a:endParaRPr lang="en-GB" sz="1800">
              <a:solidFill>
                <a:schemeClr val="bg2"/>
              </a:solidFill>
            </a:endParaRPr>
          </a:p>
        </p:txBody>
      </p:sp>
      <p:pic>
        <p:nvPicPr>
          <p:cNvPr id="7" name="Picture 6">
            <a:extLst>
              <a:ext uri="{FF2B5EF4-FFF2-40B4-BE49-F238E27FC236}">
                <a16:creationId xmlns:a16="http://schemas.microsoft.com/office/drawing/2014/main" id="{A309FF65-C863-4DA3-8297-796BF1289C60}"/>
              </a:ext>
            </a:extLst>
          </p:cNvPr>
          <p:cNvPicPr>
            <a:picLocks noChangeAspect="1"/>
          </p:cNvPicPr>
          <p:nvPr/>
        </p:nvPicPr>
        <p:blipFill>
          <a:blip r:embed="rId2"/>
          <a:stretch>
            <a:fillRect/>
          </a:stretch>
        </p:blipFill>
        <p:spPr>
          <a:xfrm>
            <a:off x="703263" y="2438876"/>
            <a:ext cx="10972800" cy="2838463"/>
          </a:xfrm>
          <a:prstGeom prst="rect">
            <a:avLst/>
          </a:prstGeom>
        </p:spPr>
      </p:pic>
      <p:sp>
        <p:nvSpPr>
          <p:cNvPr id="10" name="TextBox 12">
            <a:extLst>
              <a:ext uri="{FF2B5EF4-FFF2-40B4-BE49-F238E27FC236}">
                <a16:creationId xmlns:a16="http://schemas.microsoft.com/office/drawing/2014/main" id="{3886E301-7053-4B1C-A88D-9CFA84A27841}"/>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15</a:t>
            </a:fld>
            <a:endParaRPr lang="en-US"/>
          </a:p>
        </p:txBody>
      </p:sp>
    </p:spTree>
    <p:extLst>
      <p:ext uri="{BB962C8B-B14F-4D97-AF65-F5344CB8AC3E}">
        <p14:creationId xmlns:p14="http://schemas.microsoft.com/office/powerpoint/2010/main" val="143708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A7DFE-8CD7-47A0-B88E-705A85AD1D23}"/>
              </a:ext>
            </a:extLst>
          </p:cNvPr>
          <p:cNvSpPr>
            <a:spLocks noGrp="1"/>
          </p:cNvSpPr>
          <p:nvPr>
            <p:ph type="title"/>
          </p:nvPr>
        </p:nvSpPr>
        <p:spPr>
          <a:xfrm>
            <a:off x="515937" y="557525"/>
            <a:ext cx="11160126" cy="586800"/>
          </a:xfrm>
        </p:spPr>
        <p:txBody>
          <a:bodyPr/>
          <a:lstStyle/>
          <a:p>
            <a:r>
              <a:rPr lang="en-GB"/>
              <a:t>Python lists</a:t>
            </a:r>
          </a:p>
        </p:txBody>
      </p:sp>
      <p:sp>
        <p:nvSpPr>
          <p:cNvPr id="3" name="Content Placeholder 3">
            <a:extLst>
              <a:ext uri="{FF2B5EF4-FFF2-40B4-BE49-F238E27FC236}">
                <a16:creationId xmlns:a16="http://schemas.microsoft.com/office/drawing/2014/main" id="{603D6779-82D6-4ADD-86F3-21A3317E6F3A}"/>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List is one of the most versatile and frequently used data types used in Python. It is a mutable(changeable) ordered sequence of items.</a:t>
            </a:r>
          </a:p>
          <a:p>
            <a:pPr marL="0" indent="0">
              <a:spcBef>
                <a:spcPct val="30000"/>
              </a:spcBef>
              <a:buNone/>
              <a:defRPr/>
            </a:pPr>
            <a:endParaRPr lang="en-GB" sz="1800">
              <a:solidFill>
                <a:schemeClr val="bg2"/>
              </a:solidFill>
            </a:endParaRPr>
          </a:p>
          <a:p>
            <a:pPr marL="0" indent="0">
              <a:spcBef>
                <a:spcPct val="30000"/>
              </a:spcBef>
              <a:buNone/>
              <a:defRPr/>
            </a:pPr>
            <a:r>
              <a:rPr lang="en-GB" sz="1800">
                <a:solidFill>
                  <a:schemeClr val="bg2"/>
                </a:solidFill>
              </a:rPr>
              <a:t>In Python, a list is created by placing all the items inside square brackets [ ], separated by commas. It can contain any number of items with different data types (integer, float, string etc.).</a:t>
            </a:r>
          </a:p>
          <a:p>
            <a:pPr marL="0" indent="0">
              <a:spcBef>
                <a:spcPct val="30000"/>
              </a:spcBef>
              <a:buFont typeface="Arial"/>
              <a:buNone/>
              <a:defRPr/>
            </a:pPr>
            <a:endParaRPr lang="en-GB" sz="1800">
              <a:solidFill>
                <a:schemeClr val="bg2"/>
              </a:solidFill>
            </a:endParaRPr>
          </a:p>
        </p:txBody>
      </p:sp>
      <p:pic>
        <p:nvPicPr>
          <p:cNvPr id="4" name="Picture 3">
            <a:extLst>
              <a:ext uri="{FF2B5EF4-FFF2-40B4-BE49-F238E27FC236}">
                <a16:creationId xmlns:a16="http://schemas.microsoft.com/office/drawing/2014/main" id="{2D6F59F4-9740-4DCF-9F54-79A73EBD943D}"/>
              </a:ext>
            </a:extLst>
          </p:cNvPr>
          <p:cNvPicPr>
            <a:picLocks noChangeAspect="1"/>
          </p:cNvPicPr>
          <p:nvPr/>
        </p:nvPicPr>
        <p:blipFill rotWithShape="1">
          <a:blip r:embed="rId3"/>
          <a:srcRect b="81590"/>
          <a:stretch/>
        </p:blipFill>
        <p:spPr>
          <a:xfrm>
            <a:off x="3280917" y="3599827"/>
            <a:ext cx="5305425" cy="459425"/>
          </a:xfrm>
          <a:prstGeom prst="rect">
            <a:avLst/>
          </a:prstGeom>
        </p:spPr>
      </p:pic>
      <p:sp>
        <p:nvSpPr>
          <p:cNvPr id="9" name="TextBox 12">
            <a:extLst>
              <a:ext uri="{FF2B5EF4-FFF2-40B4-BE49-F238E27FC236}">
                <a16:creationId xmlns:a16="http://schemas.microsoft.com/office/drawing/2014/main" id="{5C43FB1C-7B68-47F5-B99D-275EABB6BC4C}"/>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16</a:t>
            </a:fld>
            <a:endParaRPr lang="en-US"/>
          </a:p>
        </p:txBody>
      </p:sp>
    </p:spTree>
    <p:extLst>
      <p:ext uri="{BB962C8B-B14F-4D97-AF65-F5344CB8AC3E}">
        <p14:creationId xmlns:p14="http://schemas.microsoft.com/office/powerpoint/2010/main" val="4209984630"/>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0D65-408C-44B4-B065-A317F6AA4FA4}"/>
              </a:ext>
            </a:extLst>
          </p:cNvPr>
          <p:cNvSpPr>
            <a:spLocks noGrp="1"/>
          </p:cNvSpPr>
          <p:nvPr>
            <p:ph type="title"/>
          </p:nvPr>
        </p:nvSpPr>
        <p:spPr>
          <a:xfrm>
            <a:off x="515937" y="557525"/>
            <a:ext cx="11160126" cy="586800"/>
          </a:xfrm>
        </p:spPr>
        <p:txBody>
          <a:bodyPr/>
          <a:lstStyle/>
          <a:p>
            <a:r>
              <a:rPr lang="en-GB"/>
              <a:t>Python tuples</a:t>
            </a:r>
          </a:p>
        </p:txBody>
      </p:sp>
      <p:sp>
        <p:nvSpPr>
          <p:cNvPr id="3" name="Content Placeholder 3">
            <a:extLst>
              <a:ext uri="{FF2B5EF4-FFF2-40B4-BE49-F238E27FC236}">
                <a16:creationId xmlns:a16="http://schemas.microsoft.com/office/drawing/2014/main" id="{FDB3486D-570E-4E5C-83A4-66E9EF17BD42}"/>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Tuple is similar to a list in terms of indexing. It is an immutable ordered sequence of items, meaning items inside a Tuple cannot be changed/updated.</a:t>
            </a:r>
          </a:p>
          <a:p>
            <a:pPr marL="0" indent="0">
              <a:spcBef>
                <a:spcPct val="30000"/>
              </a:spcBef>
              <a:buNone/>
              <a:defRPr/>
            </a:pPr>
            <a:endParaRPr lang="en-GB" sz="1800">
              <a:solidFill>
                <a:schemeClr val="bg2"/>
              </a:solidFill>
            </a:endParaRPr>
          </a:p>
          <a:p>
            <a:pPr marL="0" indent="0">
              <a:spcBef>
                <a:spcPct val="30000"/>
              </a:spcBef>
              <a:buNone/>
              <a:defRPr/>
            </a:pPr>
            <a:r>
              <a:rPr lang="en-GB" sz="1800">
                <a:solidFill>
                  <a:schemeClr val="bg2"/>
                </a:solidFill>
              </a:rPr>
              <a:t>In Python, a tuple is created by placing all the items inside parentheses ( ), separated by commas. A tuple can contain any number of items with different data types (integer, float, string etc.).</a:t>
            </a:r>
          </a:p>
          <a:p>
            <a:pPr marL="0" indent="0">
              <a:spcBef>
                <a:spcPct val="30000"/>
              </a:spcBef>
              <a:buFont typeface="Arial"/>
              <a:buNone/>
              <a:defRPr/>
            </a:pPr>
            <a:endParaRPr lang="en-GB" sz="1800">
              <a:solidFill>
                <a:schemeClr val="bg2"/>
              </a:solidFill>
            </a:endParaRPr>
          </a:p>
        </p:txBody>
      </p:sp>
      <p:pic>
        <p:nvPicPr>
          <p:cNvPr id="4" name="Picture 3">
            <a:extLst>
              <a:ext uri="{FF2B5EF4-FFF2-40B4-BE49-F238E27FC236}">
                <a16:creationId xmlns:a16="http://schemas.microsoft.com/office/drawing/2014/main" id="{878CDF7B-DC01-4B29-BA52-E8C5B2DF0702}"/>
              </a:ext>
            </a:extLst>
          </p:cNvPr>
          <p:cNvPicPr>
            <a:picLocks noChangeAspect="1"/>
          </p:cNvPicPr>
          <p:nvPr/>
        </p:nvPicPr>
        <p:blipFill rotWithShape="1">
          <a:blip r:embed="rId2"/>
          <a:srcRect t="19437" b="61386"/>
          <a:stretch/>
        </p:blipFill>
        <p:spPr>
          <a:xfrm>
            <a:off x="3280917" y="3751601"/>
            <a:ext cx="5305425" cy="478565"/>
          </a:xfrm>
          <a:prstGeom prst="rect">
            <a:avLst/>
          </a:prstGeom>
        </p:spPr>
      </p:pic>
      <p:sp>
        <p:nvSpPr>
          <p:cNvPr id="9" name="TextBox 12">
            <a:extLst>
              <a:ext uri="{FF2B5EF4-FFF2-40B4-BE49-F238E27FC236}">
                <a16:creationId xmlns:a16="http://schemas.microsoft.com/office/drawing/2014/main" id="{31F77737-5137-48BB-950E-1659BDCFA503}"/>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17</a:t>
            </a:fld>
            <a:endParaRPr lang="en-US"/>
          </a:p>
        </p:txBody>
      </p:sp>
    </p:spTree>
    <p:extLst>
      <p:ext uri="{BB962C8B-B14F-4D97-AF65-F5344CB8AC3E}">
        <p14:creationId xmlns:p14="http://schemas.microsoft.com/office/powerpoint/2010/main" val="4021969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16C0C-09F0-4018-BD82-D07EA6EA704A}"/>
              </a:ext>
            </a:extLst>
          </p:cNvPr>
          <p:cNvSpPr>
            <a:spLocks noGrp="1"/>
          </p:cNvSpPr>
          <p:nvPr>
            <p:ph type="title"/>
          </p:nvPr>
        </p:nvSpPr>
        <p:spPr>
          <a:xfrm>
            <a:off x="515937" y="557525"/>
            <a:ext cx="11160126" cy="586800"/>
          </a:xfrm>
        </p:spPr>
        <p:txBody>
          <a:bodyPr/>
          <a:lstStyle/>
          <a:p>
            <a:r>
              <a:rPr lang="en-GB"/>
              <a:t>Python sets</a:t>
            </a:r>
          </a:p>
        </p:txBody>
      </p:sp>
      <p:sp>
        <p:nvSpPr>
          <p:cNvPr id="3" name="Content Placeholder 3">
            <a:extLst>
              <a:ext uri="{FF2B5EF4-FFF2-40B4-BE49-F238E27FC236}">
                <a16:creationId xmlns:a16="http://schemas.microsoft.com/office/drawing/2014/main" id="{8A05A30E-47DE-4AAC-8A26-110AEB326E0E}"/>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A set is an unordered and unindexed collection of items, without any duplicates - every item is unique. It is created by placing all the items/elements inside curly braces { }, separated by commas.</a:t>
            </a:r>
          </a:p>
          <a:p>
            <a:pPr marL="0" indent="0">
              <a:spcBef>
                <a:spcPct val="30000"/>
              </a:spcBef>
              <a:buNone/>
              <a:defRPr/>
            </a:pPr>
            <a:endParaRPr lang="en-GB" sz="1800">
              <a:solidFill>
                <a:schemeClr val="bg2"/>
              </a:solidFill>
            </a:endParaRPr>
          </a:p>
          <a:p>
            <a:pPr marL="0" indent="0">
              <a:spcBef>
                <a:spcPct val="30000"/>
              </a:spcBef>
              <a:buNone/>
              <a:defRPr/>
            </a:pPr>
            <a:r>
              <a:rPr lang="en-GB" sz="1800">
                <a:solidFill>
                  <a:schemeClr val="bg2"/>
                </a:solidFill>
              </a:rPr>
              <a:t>It is also possible to use the set() constructor to make a set. This is useful when converting a list/tuple to a set.</a:t>
            </a:r>
          </a:p>
          <a:p>
            <a:pPr marL="0" indent="0">
              <a:spcBef>
                <a:spcPct val="30000"/>
              </a:spcBef>
              <a:buNone/>
              <a:defRPr/>
            </a:pPr>
            <a:endParaRPr lang="en-GB" sz="1800">
              <a:solidFill>
                <a:schemeClr val="bg2"/>
              </a:solidFill>
            </a:endParaRPr>
          </a:p>
          <a:p>
            <a:pPr marL="0" indent="0">
              <a:spcBef>
                <a:spcPct val="30000"/>
              </a:spcBef>
              <a:buNone/>
              <a:defRPr/>
            </a:pPr>
            <a:r>
              <a:rPr lang="en-GB" sz="1800">
                <a:solidFill>
                  <a:schemeClr val="bg2"/>
                </a:solidFill>
              </a:rPr>
              <a:t>Sets can also be used to perform mathematical set operations, like union, intersection, etc. They can contain any number of items with different data types (integer, float, string, etc..)</a:t>
            </a:r>
          </a:p>
          <a:p>
            <a:pPr marL="0" indent="0">
              <a:spcBef>
                <a:spcPct val="30000"/>
              </a:spcBef>
              <a:buNone/>
              <a:defRPr/>
            </a:pPr>
            <a:r>
              <a:rPr lang="en-GB" sz="1800">
                <a:solidFill>
                  <a:schemeClr val="bg2"/>
                </a:solidFill>
              </a:rPr>
              <a:t>Sets are mutable(changeable).</a:t>
            </a:r>
          </a:p>
          <a:p>
            <a:pPr marL="0" indent="0">
              <a:spcBef>
                <a:spcPct val="30000"/>
              </a:spcBef>
              <a:buFont typeface="Arial"/>
              <a:buNone/>
              <a:defRPr/>
            </a:pPr>
            <a:endParaRPr lang="en-GB" sz="1800">
              <a:solidFill>
                <a:schemeClr val="bg2"/>
              </a:solidFill>
            </a:endParaRPr>
          </a:p>
        </p:txBody>
      </p:sp>
      <p:pic>
        <p:nvPicPr>
          <p:cNvPr id="4" name="Picture 3">
            <a:extLst>
              <a:ext uri="{FF2B5EF4-FFF2-40B4-BE49-F238E27FC236}">
                <a16:creationId xmlns:a16="http://schemas.microsoft.com/office/drawing/2014/main" id="{79D91162-CC8C-44DC-9B69-71BFF4A9384A}"/>
              </a:ext>
            </a:extLst>
          </p:cNvPr>
          <p:cNvPicPr>
            <a:picLocks noChangeAspect="1"/>
          </p:cNvPicPr>
          <p:nvPr/>
        </p:nvPicPr>
        <p:blipFill rotWithShape="1">
          <a:blip r:embed="rId3"/>
          <a:srcRect t="39643" b="40838"/>
          <a:stretch/>
        </p:blipFill>
        <p:spPr>
          <a:xfrm>
            <a:off x="3280917" y="4778320"/>
            <a:ext cx="5305425" cy="487110"/>
          </a:xfrm>
          <a:prstGeom prst="rect">
            <a:avLst/>
          </a:prstGeom>
        </p:spPr>
      </p:pic>
      <p:sp>
        <p:nvSpPr>
          <p:cNvPr id="9" name="TextBox 12">
            <a:extLst>
              <a:ext uri="{FF2B5EF4-FFF2-40B4-BE49-F238E27FC236}">
                <a16:creationId xmlns:a16="http://schemas.microsoft.com/office/drawing/2014/main" id="{C7D02D39-CBA9-4E64-9A32-915B5DFF4E6E}"/>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18</a:t>
            </a:fld>
            <a:endParaRPr lang="en-US"/>
          </a:p>
        </p:txBody>
      </p:sp>
    </p:spTree>
    <p:extLst>
      <p:ext uri="{BB962C8B-B14F-4D97-AF65-F5344CB8AC3E}">
        <p14:creationId xmlns:p14="http://schemas.microsoft.com/office/powerpoint/2010/main" val="1752590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B3F6F-7C35-4555-8350-CA8A4055E9FB}"/>
              </a:ext>
            </a:extLst>
          </p:cNvPr>
          <p:cNvSpPr>
            <a:spLocks noGrp="1"/>
          </p:cNvSpPr>
          <p:nvPr>
            <p:ph type="title"/>
          </p:nvPr>
        </p:nvSpPr>
        <p:spPr>
          <a:xfrm>
            <a:off x="515937" y="557525"/>
            <a:ext cx="11160126" cy="586800"/>
          </a:xfrm>
        </p:spPr>
        <p:txBody>
          <a:bodyPr/>
          <a:lstStyle/>
          <a:p>
            <a:r>
              <a:rPr lang="en-GB"/>
              <a:t>Python set operations</a:t>
            </a:r>
          </a:p>
        </p:txBody>
      </p:sp>
      <p:sp>
        <p:nvSpPr>
          <p:cNvPr id="3" name="Content Placeholder 3">
            <a:extLst>
              <a:ext uri="{FF2B5EF4-FFF2-40B4-BE49-F238E27FC236}">
                <a16:creationId xmlns:a16="http://schemas.microsoft.com/office/drawing/2014/main" id="{1D4CFC86-F163-45EC-A82E-FBC9A4E413BC}"/>
              </a:ext>
            </a:extLst>
          </p:cNvPr>
          <p:cNvSpPr txBox="1">
            <a:spLocks/>
          </p:cNvSpPr>
          <p:nvPr/>
        </p:nvSpPr>
        <p:spPr>
          <a:xfrm>
            <a:off x="508000" y="1236663"/>
            <a:ext cx="5456964" cy="50984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ct val="30000"/>
              </a:spcBef>
              <a:defRPr/>
            </a:pPr>
            <a:r>
              <a:rPr lang="en-GB" sz="1800">
                <a:solidFill>
                  <a:schemeClr val="bg2"/>
                </a:solidFill>
              </a:rPr>
              <a:t>The union operator '|' combines two sets to form a new one containing items from both.</a:t>
            </a:r>
          </a:p>
          <a:p>
            <a:pPr>
              <a:spcBef>
                <a:spcPct val="30000"/>
              </a:spcBef>
              <a:defRPr/>
            </a:pPr>
            <a:r>
              <a:rPr lang="en-GB" sz="1800">
                <a:solidFill>
                  <a:schemeClr val="bg2"/>
                </a:solidFill>
              </a:rPr>
              <a:t>The intersection operator '&amp;' gets items common only to both.</a:t>
            </a:r>
          </a:p>
          <a:p>
            <a:pPr>
              <a:spcBef>
                <a:spcPct val="30000"/>
              </a:spcBef>
              <a:defRPr/>
            </a:pPr>
            <a:r>
              <a:rPr lang="en-GB" sz="1800">
                <a:solidFill>
                  <a:schemeClr val="bg2"/>
                </a:solidFill>
              </a:rPr>
              <a:t>The difference operator '-' gets items in the first set but not in the second.</a:t>
            </a:r>
          </a:p>
          <a:p>
            <a:pPr>
              <a:spcBef>
                <a:spcPct val="30000"/>
              </a:spcBef>
              <a:defRPr/>
            </a:pPr>
            <a:r>
              <a:rPr lang="en-GB" sz="1800">
                <a:solidFill>
                  <a:schemeClr val="bg2"/>
                </a:solidFill>
              </a:rPr>
              <a:t>The symmetric difference operator '^' gets items in either set, but not both (excluding the intersection).</a:t>
            </a:r>
          </a:p>
        </p:txBody>
      </p:sp>
      <p:pic>
        <p:nvPicPr>
          <p:cNvPr id="4" name="Picture 3">
            <a:extLst>
              <a:ext uri="{FF2B5EF4-FFF2-40B4-BE49-F238E27FC236}">
                <a16:creationId xmlns:a16="http://schemas.microsoft.com/office/drawing/2014/main" id="{43D37F5E-D7A7-4472-9C5C-4FAFAAEB4B14}"/>
              </a:ext>
            </a:extLst>
          </p:cNvPr>
          <p:cNvPicPr>
            <a:picLocks noChangeAspect="1"/>
          </p:cNvPicPr>
          <p:nvPr/>
        </p:nvPicPr>
        <p:blipFill>
          <a:blip r:embed="rId3"/>
          <a:stretch>
            <a:fillRect/>
          </a:stretch>
        </p:blipFill>
        <p:spPr>
          <a:xfrm>
            <a:off x="1560387" y="3785875"/>
            <a:ext cx="3352190" cy="2421026"/>
          </a:xfrm>
          <a:prstGeom prst="rect">
            <a:avLst/>
          </a:prstGeom>
        </p:spPr>
      </p:pic>
      <p:pic>
        <p:nvPicPr>
          <p:cNvPr id="5" name="Picture 4">
            <a:extLst>
              <a:ext uri="{FF2B5EF4-FFF2-40B4-BE49-F238E27FC236}">
                <a16:creationId xmlns:a16="http://schemas.microsoft.com/office/drawing/2014/main" id="{0DCA5129-0D6D-4129-9B06-6A882010C47E}"/>
              </a:ext>
            </a:extLst>
          </p:cNvPr>
          <p:cNvPicPr>
            <a:picLocks noChangeAspect="1"/>
          </p:cNvPicPr>
          <p:nvPr/>
        </p:nvPicPr>
        <p:blipFill>
          <a:blip r:embed="rId4"/>
          <a:stretch>
            <a:fillRect/>
          </a:stretch>
        </p:blipFill>
        <p:spPr>
          <a:xfrm>
            <a:off x="5964964" y="729998"/>
            <a:ext cx="6039023" cy="5570477"/>
          </a:xfrm>
          <a:prstGeom prst="rect">
            <a:avLst/>
          </a:prstGeom>
        </p:spPr>
      </p:pic>
      <p:sp>
        <p:nvSpPr>
          <p:cNvPr id="10" name="TextBox 12">
            <a:extLst>
              <a:ext uri="{FF2B5EF4-FFF2-40B4-BE49-F238E27FC236}">
                <a16:creationId xmlns:a16="http://schemas.microsoft.com/office/drawing/2014/main" id="{1ACC73FA-0D59-4D0C-ACAB-35567A85BFB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19</a:t>
            </a:fld>
            <a:endParaRPr lang="en-US"/>
          </a:p>
        </p:txBody>
      </p:sp>
    </p:spTree>
    <p:extLst>
      <p:ext uri="{BB962C8B-B14F-4D97-AF65-F5344CB8AC3E}">
        <p14:creationId xmlns:p14="http://schemas.microsoft.com/office/powerpoint/2010/main" val="147235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59136C23-8994-4B73-B028-C03183290BF5}"/>
              </a:ext>
            </a:extLst>
          </p:cNvPr>
          <p:cNvSpPr>
            <a:spLocks noGrp="1"/>
          </p:cNvSpPr>
          <p:nvPr>
            <p:ph type="title"/>
          </p:nvPr>
        </p:nvSpPr>
        <p:spPr>
          <a:xfrm>
            <a:off x="4436036" y="846769"/>
            <a:ext cx="6665101" cy="431120"/>
          </a:xfrm>
        </p:spPr>
        <p:txBody>
          <a:bodyPr/>
          <a:lstStyle/>
          <a:p>
            <a:pPr algn="ctr">
              <a:spcAft>
                <a:spcPct val="0"/>
              </a:spcAft>
            </a:pPr>
            <a:r>
              <a:rPr lang="en-GB">
                <a:ea typeface="+mj-lt"/>
                <a:cs typeface="+mj-lt"/>
              </a:rPr>
              <a:t>Aims and objectives</a:t>
            </a:r>
            <a:endParaRPr lang="en-US" b="0">
              <a:ea typeface="+mj-lt"/>
              <a:cs typeface="+mj-lt"/>
            </a:endParaRPr>
          </a:p>
          <a:p>
            <a:endParaRPr lang="en-GB"/>
          </a:p>
        </p:txBody>
      </p:sp>
      <p:sp>
        <p:nvSpPr>
          <p:cNvPr id="7" name="Text Placeholder 10">
            <a:extLst>
              <a:ext uri="{FF2B5EF4-FFF2-40B4-BE49-F238E27FC236}">
                <a16:creationId xmlns:a16="http://schemas.microsoft.com/office/drawing/2014/main" id="{FA94961A-1102-45BD-AB59-C1833508DC07}"/>
              </a:ext>
            </a:extLst>
          </p:cNvPr>
          <p:cNvSpPr txBox="1">
            <a:spLocks/>
          </p:cNvSpPr>
          <p:nvPr/>
        </p:nvSpPr>
        <p:spPr>
          <a:xfrm>
            <a:off x="4731896" y="1112999"/>
            <a:ext cx="6866545" cy="5089991"/>
          </a:xfrm>
          <a:prstGeom prst="rect">
            <a:avLst/>
          </a:prstGeom>
        </p:spPr>
        <p:txBody>
          <a:bodyPr lIns="0" tIns="0" rIns="0" bIns="0" anchor="ctr"/>
          <a:lstStyle>
            <a:lvl1pPr marL="0" indent="0" algn="l" defTabSz="914400" rtl="0" eaLnBrk="1" latinLnBrk="0" hangingPunct="1">
              <a:lnSpc>
                <a:spcPct val="110000"/>
              </a:lnSpc>
              <a:spcBef>
                <a:spcPts val="0"/>
              </a:spcBef>
              <a:buFont typeface="Arial"/>
              <a:buNone/>
              <a:defRPr sz="2000" b="1" i="0" kern="1200" cap="none" baseline="0">
                <a:solidFill>
                  <a:schemeClr val="tx1"/>
                </a:solidFill>
                <a:latin typeface="+mn-lt"/>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b="0">
              <a:solidFill>
                <a:schemeClr val="bg2"/>
              </a:solidFill>
            </a:endParaRPr>
          </a:p>
          <a:p>
            <a:r>
              <a:rPr lang="en-GB" b="0">
                <a:solidFill>
                  <a:schemeClr val="bg2"/>
                </a:solidFill>
                <a:cs typeface="Arial"/>
              </a:rPr>
              <a:t>To understand:</a:t>
            </a:r>
          </a:p>
          <a:p>
            <a:endParaRPr lang="en-GB" b="0">
              <a:solidFill>
                <a:schemeClr val="bg2"/>
              </a:solidFill>
            </a:endParaRPr>
          </a:p>
          <a:p>
            <a:pPr marL="285750" indent="-285750" fontAlgn="auto">
              <a:spcAft>
                <a:spcPts val="0"/>
              </a:spcAft>
              <a:buFont typeface="Arial" charset="0"/>
              <a:buChar char="•"/>
            </a:pP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Reasons to use Python</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indent="-285750" fontAlgn="auto">
              <a:spcAft>
                <a:spcPts val="0"/>
              </a:spcAft>
              <a:buFont typeface="Arial" charset="0"/>
              <a:buChar char="•"/>
            </a:pPr>
            <a:r>
              <a:rPr lang="en-GB" sz="2000" b="0">
                <a:solidFill>
                  <a:srgbClr val="453878"/>
                </a:solidFill>
                <a:latin typeface="Century Gothic" panose="020F0302020204030204"/>
                <a:cs typeface="Arial"/>
              </a:rPr>
              <a:t>Python in the Cloud</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marR="0" lvl="0" indent="-285750" algn="l" defTabSz="914400" rtl="0" eaLnBrk="1" fontAlgn="auto" latinLnBrk="0" hangingPunct="1">
              <a:lnSpc>
                <a:spcPct val="110000"/>
              </a:lnSpc>
              <a:spcBef>
                <a:spcPts val="0"/>
              </a:spcBef>
              <a:spcAft>
                <a:spcPts val="0"/>
              </a:spcAft>
              <a:buClrTx/>
              <a:buSzTx/>
              <a:buFont typeface="Arial" charset="0"/>
              <a:buChar char="•"/>
              <a:tabLst/>
              <a:defRPr/>
            </a:pP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Reasons to use </a:t>
            </a:r>
            <a:r>
              <a:rPr kumimoji="0" lang="en-GB" sz="2000" b="0" i="0" u="none" strike="noStrike" kern="1200" cap="none" spc="0" normalizeH="0" baseline="0" noProof="0" err="1">
                <a:ln>
                  <a:noFill/>
                </a:ln>
                <a:solidFill>
                  <a:srgbClr val="453878"/>
                </a:solidFill>
                <a:effectLst/>
                <a:uLnTx/>
                <a:uFillTx/>
                <a:latin typeface="Century Gothic" panose="020F0302020204030204"/>
                <a:cs typeface="Arial"/>
              </a:rPr>
              <a:t>Jupyter</a:t>
            </a: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 Notebook IDE</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marR="0" lvl="0" indent="-285750" algn="l" defTabSz="914400" rtl="0" eaLnBrk="1" fontAlgn="auto" latinLnBrk="0" hangingPunct="1">
              <a:lnSpc>
                <a:spcPct val="110000"/>
              </a:lnSpc>
              <a:spcBef>
                <a:spcPts val="0"/>
              </a:spcBef>
              <a:spcAft>
                <a:spcPts val="0"/>
              </a:spcAft>
              <a:buClrTx/>
              <a:buSzTx/>
              <a:buFont typeface="Arial" charset="0"/>
              <a:buChar char="•"/>
              <a:tabLst/>
              <a:defRPr/>
            </a:pP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Python Operators and Variables</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marR="0" lvl="0" indent="-285750" algn="l" defTabSz="914400" rtl="0" eaLnBrk="1" fontAlgn="auto" latinLnBrk="0" hangingPunct="1">
              <a:lnSpc>
                <a:spcPct val="110000"/>
              </a:lnSpc>
              <a:spcBef>
                <a:spcPts val="0"/>
              </a:spcBef>
              <a:spcAft>
                <a:spcPts val="0"/>
              </a:spcAft>
              <a:buClrTx/>
              <a:buSzTx/>
              <a:buFont typeface="Arial" charset="0"/>
              <a:buChar char="•"/>
              <a:tabLst/>
              <a:defRPr/>
            </a:pP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Python data types (data structures)</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marR="0" lvl="0" indent="-285750" algn="l" defTabSz="914400" rtl="0" eaLnBrk="1" fontAlgn="auto" latinLnBrk="0" hangingPunct="1">
              <a:lnSpc>
                <a:spcPct val="110000"/>
              </a:lnSpc>
              <a:spcBef>
                <a:spcPts val="0"/>
              </a:spcBef>
              <a:spcAft>
                <a:spcPts val="0"/>
              </a:spcAft>
              <a:buClrTx/>
              <a:buSzTx/>
              <a:buFont typeface="Arial" charset="0"/>
              <a:buChar char="•"/>
              <a:tabLst/>
              <a:defRPr/>
            </a:pP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Python Programming constructs</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indent="-285750">
              <a:buFont typeface="Arial" charset="0"/>
              <a:buChar char="•"/>
              <a:defRPr/>
            </a:pPr>
            <a:r>
              <a:rPr lang="en-GB" b="0">
                <a:ea typeface="+mn-lt"/>
                <a:cs typeface="+mn-lt"/>
              </a:rPr>
              <a:t>Accessing help in Python </a:t>
            </a:r>
            <a:r>
              <a:rPr lang="en-GB" b="0" err="1">
                <a:ea typeface="+mn-lt"/>
                <a:cs typeface="+mn-lt"/>
              </a:rPr>
              <a:t>Jupyter</a:t>
            </a:r>
            <a:r>
              <a:rPr lang="en-GB" b="0">
                <a:ea typeface="+mn-lt"/>
                <a:cs typeface="+mn-lt"/>
              </a:rPr>
              <a:t> notebook</a:t>
            </a:r>
            <a:endParaRPr lang="en-GB" b="0">
              <a:solidFill>
                <a:srgbClr val="453878"/>
              </a:solidFill>
              <a:latin typeface="Century Gothic" panose="020F0302020204030204"/>
              <a:cs typeface="Arial"/>
            </a:endParaRPr>
          </a:p>
          <a:p>
            <a:pPr marL="285750" marR="0" lvl="0" indent="-285750" algn="l" defTabSz="914400" rtl="0" eaLnBrk="1" fontAlgn="auto" latinLnBrk="0" hangingPunct="1">
              <a:lnSpc>
                <a:spcPct val="110000"/>
              </a:lnSpc>
              <a:spcBef>
                <a:spcPts val="0"/>
              </a:spcBef>
              <a:spcAft>
                <a:spcPts val="0"/>
              </a:spcAft>
              <a:buClrTx/>
              <a:buSzTx/>
              <a:buFont typeface="Arial" charset="0"/>
              <a:buChar char="•"/>
              <a:tabLst/>
              <a:defRPr/>
            </a:pP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Python Libraries for Data Science</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marR="0" lvl="0" indent="-285750" algn="l" defTabSz="914400" rtl="0" eaLnBrk="1" fontAlgn="auto" latinLnBrk="0" hangingPunct="1">
              <a:lnSpc>
                <a:spcPct val="110000"/>
              </a:lnSpc>
              <a:spcBef>
                <a:spcPts val="0"/>
              </a:spcBef>
              <a:spcAft>
                <a:spcPts val="0"/>
              </a:spcAft>
              <a:buClrTx/>
              <a:buSzTx/>
              <a:buFont typeface="Arial" charset="0"/>
              <a:buChar char="•"/>
              <a:tabLst/>
              <a:defRPr/>
            </a:pP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Pandas library deep dive</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marR="0" lvl="0" indent="-285750" algn="l" defTabSz="914400" rtl="0" eaLnBrk="1" fontAlgn="auto" latinLnBrk="0" hangingPunct="1">
              <a:lnSpc>
                <a:spcPct val="110000"/>
              </a:lnSpc>
              <a:spcBef>
                <a:spcPts val="0"/>
              </a:spcBef>
              <a:spcAft>
                <a:spcPts val="0"/>
              </a:spcAft>
              <a:buClrTx/>
              <a:buSzTx/>
              <a:buFont typeface="Arial" charset="0"/>
              <a:buChar char="•"/>
              <a:tabLst/>
              <a:defRPr/>
            </a:pP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Pandas </a:t>
            </a:r>
            <a:r>
              <a:rPr kumimoji="0" lang="en-GB" sz="2000" b="0" i="0" u="none" strike="noStrike" kern="1200" cap="none" spc="0" normalizeH="0" baseline="0" noProof="0" err="1">
                <a:ln>
                  <a:noFill/>
                </a:ln>
                <a:solidFill>
                  <a:srgbClr val="453878"/>
                </a:solidFill>
                <a:effectLst/>
                <a:uLnTx/>
                <a:uFillTx/>
                <a:latin typeface="Century Gothic" panose="020F0302020204030204"/>
                <a:cs typeface="Arial"/>
              </a:rPr>
              <a:t>Subsetting</a:t>
            </a: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 or Slicing techniques</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marR="0" lvl="0" indent="-285750" algn="l" defTabSz="914400" rtl="0" eaLnBrk="1" fontAlgn="auto" latinLnBrk="0" hangingPunct="1">
              <a:lnSpc>
                <a:spcPct val="110000"/>
              </a:lnSpc>
              <a:spcBef>
                <a:spcPts val="0"/>
              </a:spcBef>
              <a:spcAft>
                <a:spcPts val="0"/>
              </a:spcAft>
              <a:buClrTx/>
              <a:buSzTx/>
              <a:buFont typeface="Arial" charset="0"/>
              <a:buChar char="•"/>
              <a:tabLst/>
              <a:defRPr/>
            </a:pPr>
            <a:r>
              <a:rPr kumimoji="0" lang="en-GB" sz="2000" b="0" i="0" u="none" strike="noStrike" kern="1200" cap="none" spc="0" normalizeH="0" baseline="0" noProof="0">
                <a:ln>
                  <a:noFill/>
                </a:ln>
                <a:solidFill>
                  <a:srgbClr val="453878"/>
                </a:solidFill>
                <a:effectLst/>
                <a:uLnTx/>
                <a:uFillTx/>
                <a:latin typeface="Century Gothic" panose="020F0302020204030204"/>
                <a:cs typeface="Arial"/>
              </a:rPr>
              <a:t>Working with missing data</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a:p>
            <a:pPr marL="285750" marR="0" lvl="0" indent="-285750" algn="l" defTabSz="914400" rtl="0" eaLnBrk="1" fontAlgn="auto" latinLnBrk="0" hangingPunct="1">
              <a:lnSpc>
                <a:spcPct val="110000"/>
              </a:lnSpc>
              <a:spcBef>
                <a:spcPts val="0"/>
              </a:spcBef>
              <a:spcAft>
                <a:spcPts val="0"/>
              </a:spcAft>
              <a:buClrTx/>
              <a:buSzTx/>
              <a:buFont typeface="Arial" charset="0"/>
              <a:buChar char="•"/>
              <a:tabLst/>
              <a:defRPr/>
            </a:pPr>
            <a:r>
              <a:rPr lang="en-GB" sz="2000" b="0">
                <a:solidFill>
                  <a:srgbClr val="453878"/>
                </a:solidFill>
                <a:latin typeface="Century Gothic" panose="020F0302020204030204"/>
                <a:cs typeface="Arial"/>
              </a:rPr>
              <a:t>Connecting to SQL Server</a:t>
            </a:r>
            <a:endParaRPr lang="en-GB" sz="2000" b="0" i="0" u="none" strike="noStrike" kern="1200" cap="none" spc="0" normalizeH="0" baseline="0" noProof="0">
              <a:ln>
                <a:noFill/>
              </a:ln>
              <a:solidFill>
                <a:srgbClr val="453878"/>
              </a:solidFill>
              <a:effectLst/>
              <a:uLnTx/>
              <a:uFillTx/>
              <a:latin typeface="Century Gothic" panose="020F0302020204030204"/>
              <a:cs typeface="Arial"/>
            </a:endParaRPr>
          </a:p>
        </p:txBody>
      </p:sp>
      <p:sp>
        <p:nvSpPr>
          <p:cNvPr id="4" name="TextBox 12">
            <a:extLst>
              <a:ext uri="{FF2B5EF4-FFF2-40B4-BE49-F238E27FC236}">
                <a16:creationId xmlns:a16="http://schemas.microsoft.com/office/drawing/2014/main" id="{AEE8ADCC-D0D8-4C6A-A42F-599C9F92838C}"/>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a:t>
            </a:fld>
            <a:endParaRPr lang="en-US"/>
          </a:p>
        </p:txBody>
      </p:sp>
    </p:spTree>
    <p:extLst>
      <p:ext uri="{BB962C8B-B14F-4D97-AF65-F5344CB8AC3E}">
        <p14:creationId xmlns:p14="http://schemas.microsoft.com/office/powerpoint/2010/main" val="3524668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0B61-CA27-41DF-9345-FC30A05B99E1}"/>
              </a:ext>
            </a:extLst>
          </p:cNvPr>
          <p:cNvSpPr>
            <a:spLocks noGrp="1"/>
          </p:cNvSpPr>
          <p:nvPr>
            <p:ph type="title"/>
          </p:nvPr>
        </p:nvSpPr>
        <p:spPr>
          <a:xfrm>
            <a:off x="515937" y="557525"/>
            <a:ext cx="11160126" cy="586800"/>
          </a:xfrm>
        </p:spPr>
        <p:txBody>
          <a:bodyPr/>
          <a:lstStyle/>
          <a:p>
            <a:r>
              <a:rPr lang="en-GB"/>
              <a:t>Python dictionary</a:t>
            </a:r>
          </a:p>
        </p:txBody>
      </p:sp>
      <p:sp>
        <p:nvSpPr>
          <p:cNvPr id="3" name="Content Placeholder 3">
            <a:extLst>
              <a:ext uri="{FF2B5EF4-FFF2-40B4-BE49-F238E27FC236}">
                <a16:creationId xmlns:a16="http://schemas.microsoft.com/office/drawing/2014/main" id="{C4033956-022D-41B9-8F08-3D2A4D0DF1A0}"/>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A dictionary is a collection of items which is unordered, mutable and indexed. It is created by placing all items/elements inside curly braces { }, separated by commas, with each item in a dictionary having a key/value pair.</a:t>
            </a:r>
          </a:p>
          <a:p>
            <a:pPr marL="0" indent="0">
              <a:spcBef>
                <a:spcPct val="30000"/>
              </a:spcBef>
              <a:buNone/>
              <a:defRPr/>
            </a:pPr>
            <a:endParaRPr lang="en-GB" sz="1800">
              <a:solidFill>
                <a:schemeClr val="bg2"/>
              </a:solidFill>
            </a:endParaRPr>
          </a:p>
          <a:p>
            <a:pPr marL="0" indent="0">
              <a:spcBef>
                <a:spcPct val="30000"/>
              </a:spcBef>
              <a:buNone/>
              <a:defRPr/>
            </a:pPr>
            <a:r>
              <a:rPr lang="en-GB" sz="1800">
                <a:solidFill>
                  <a:schemeClr val="bg2"/>
                </a:solidFill>
              </a:rPr>
              <a:t>We can also create a dictionary using the built-in </a:t>
            </a:r>
            <a:r>
              <a:rPr lang="en-GB" sz="1800" err="1">
                <a:solidFill>
                  <a:schemeClr val="bg2"/>
                </a:solidFill>
              </a:rPr>
              <a:t>dict</a:t>
            </a:r>
            <a:r>
              <a:rPr lang="en-GB" sz="1800">
                <a:solidFill>
                  <a:schemeClr val="bg2"/>
                </a:solidFill>
              </a:rPr>
              <a:t>() function.</a:t>
            </a:r>
          </a:p>
          <a:p>
            <a:pPr marL="0" indent="0">
              <a:spcBef>
                <a:spcPct val="30000"/>
              </a:spcBef>
              <a:buNone/>
              <a:defRPr/>
            </a:pPr>
            <a:r>
              <a:rPr lang="en-GB" sz="1800">
                <a:solidFill>
                  <a:schemeClr val="bg2"/>
                </a:solidFill>
              </a:rPr>
              <a:t>An item has a key(unique index) and a corresponding value that is expressed as a pair (key: value).</a:t>
            </a:r>
          </a:p>
          <a:p>
            <a:pPr marL="0" indent="0">
              <a:spcBef>
                <a:spcPct val="30000"/>
              </a:spcBef>
              <a:buFont typeface="Arial"/>
              <a:buNone/>
              <a:defRPr/>
            </a:pPr>
            <a:endParaRPr lang="en-GB" sz="1800">
              <a:solidFill>
                <a:schemeClr val="bg2"/>
              </a:solidFill>
            </a:endParaRPr>
          </a:p>
        </p:txBody>
      </p:sp>
      <p:pic>
        <p:nvPicPr>
          <p:cNvPr id="4" name="Picture 3">
            <a:extLst>
              <a:ext uri="{FF2B5EF4-FFF2-40B4-BE49-F238E27FC236}">
                <a16:creationId xmlns:a16="http://schemas.microsoft.com/office/drawing/2014/main" id="{63C0E1C3-D878-493A-87B4-DB71A4756216}"/>
              </a:ext>
            </a:extLst>
          </p:cNvPr>
          <p:cNvPicPr>
            <a:picLocks noChangeAspect="1"/>
          </p:cNvPicPr>
          <p:nvPr/>
        </p:nvPicPr>
        <p:blipFill rotWithShape="1">
          <a:blip r:embed="rId2"/>
          <a:srcRect t="59847" b="20291"/>
          <a:stretch/>
        </p:blipFill>
        <p:spPr>
          <a:xfrm>
            <a:off x="3272371" y="3785875"/>
            <a:ext cx="5305425" cy="495657"/>
          </a:xfrm>
          <a:prstGeom prst="rect">
            <a:avLst/>
          </a:prstGeom>
        </p:spPr>
      </p:pic>
      <p:sp>
        <p:nvSpPr>
          <p:cNvPr id="9" name="TextBox 12">
            <a:extLst>
              <a:ext uri="{FF2B5EF4-FFF2-40B4-BE49-F238E27FC236}">
                <a16:creationId xmlns:a16="http://schemas.microsoft.com/office/drawing/2014/main" id="{EE15E954-03B5-411E-AA9B-497FDB0A8FF9}"/>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20</a:t>
            </a:fld>
            <a:endParaRPr lang="en-US"/>
          </a:p>
        </p:txBody>
      </p:sp>
    </p:spTree>
    <p:extLst>
      <p:ext uri="{BB962C8B-B14F-4D97-AF65-F5344CB8AC3E}">
        <p14:creationId xmlns:p14="http://schemas.microsoft.com/office/powerpoint/2010/main" val="290887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CC6C-EF75-479B-843D-9FEECB31D1F2}"/>
              </a:ext>
            </a:extLst>
          </p:cNvPr>
          <p:cNvSpPr>
            <a:spLocks noGrp="1"/>
          </p:cNvSpPr>
          <p:nvPr>
            <p:ph type="title"/>
          </p:nvPr>
        </p:nvSpPr>
        <p:spPr>
          <a:xfrm>
            <a:off x="515937" y="557525"/>
            <a:ext cx="11160126" cy="586800"/>
          </a:xfrm>
        </p:spPr>
        <p:txBody>
          <a:bodyPr/>
          <a:lstStyle/>
          <a:p>
            <a:r>
              <a:rPr lang="en-GB"/>
              <a:t>Python strings</a:t>
            </a:r>
          </a:p>
        </p:txBody>
      </p:sp>
      <p:sp>
        <p:nvSpPr>
          <p:cNvPr id="3" name="Content Placeholder 3">
            <a:extLst>
              <a:ext uri="{FF2B5EF4-FFF2-40B4-BE49-F238E27FC236}">
                <a16:creationId xmlns:a16="http://schemas.microsoft.com/office/drawing/2014/main" id="{2932B50B-270A-4658-B8E2-201A588FC647}"/>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Strings are arrays of bytes representing Unicode characters. </a:t>
            </a:r>
          </a:p>
          <a:p>
            <a:pPr marL="0" indent="0">
              <a:spcBef>
                <a:spcPct val="30000"/>
              </a:spcBef>
              <a:buNone/>
              <a:defRPr/>
            </a:pPr>
            <a:endParaRPr lang="en-GB" sz="1800">
              <a:solidFill>
                <a:schemeClr val="bg2"/>
              </a:solidFill>
            </a:endParaRPr>
          </a:p>
          <a:p>
            <a:pPr marL="0" indent="0">
              <a:spcBef>
                <a:spcPct val="30000"/>
              </a:spcBef>
              <a:buNone/>
              <a:defRPr/>
            </a:pPr>
            <a:r>
              <a:rPr lang="en-GB" sz="1800">
                <a:solidFill>
                  <a:schemeClr val="bg2"/>
                </a:solidFill>
              </a:rPr>
              <a:t>A string is a collection of one or more characters put inside quotes. In Python, any one/single character is a string of length one. It is represented by str class.</a:t>
            </a:r>
          </a:p>
          <a:p>
            <a:pPr marL="0" indent="0">
              <a:spcBef>
                <a:spcPct val="30000"/>
              </a:spcBef>
              <a:buFont typeface="Arial"/>
              <a:buNone/>
              <a:defRPr/>
            </a:pPr>
            <a:endParaRPr lang="en-GB" sz="1800">
              <a:solidFill>
                <a:schemeClr val="bg2"/>
              </a:solidFill>
            </a:endParaRPr>
          </a:p>
        </p:txBody>
      </p:sp>
      <p:pic>
        <p:nvPicPr>
          <p:cNvPr id="4" name="Picture 3">
            <a:extLst>
              <a:ext uri="{FF2B5EF4-FFF2-40B4-BE49-F238E27FC236}">
                <a16:creationId xmlns:a16="http://schemas.microsoft.com/office/drawing/2014/main" id="{10876C78-725E-4C32-9079-6C0990D96E41}"/>
              </a:ext>
            </a:extLst>
          </p:cNvPr>
          <p:cNvPicPr>
            <a:picLocks noChangeAspect="1"/>
          </p:cNvPicPr>
          <p:nvPr/>
        </p:nvPicPr>
        <p:blipFill rotWithShape="1">
          <a:blip r:embed="rId3"/>
          <a:srcRect t="80735" b="88"/>
          <a:stretch/>
        </p:blipFill>
        <p:spPr>
          <a:xfrm>
            <a:off x="3118547" y="3189718"/>
            <a:ext cx="5305425" cy="478564"/>
          </a:xfrm>
          <a:prstGeom prst="rect">
            <a:avLst/>
          </a:prstGeom>
        </p:spPr>
      </p:pic>
      <p:sp>
        <p:nvSpPr>
          <p:cNvPr id="9" name="TextBox 12">
            <a:extLst>
              <a:ext uri="{FF2B5EF4-FFF2-40B4-BE49-F238E27FC236}">
                <a16:creationId xmlns:a16="http://schemas.microsoft.com/office/drawing/2014/main" id="{A8ACFFCD-C27D-43E3-AE72-EB01D434F4D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21</a:t>
            </a:fld>
            <a:endParaRPr lang="en-US"/>
          </a:p>
        </p:txBody>
      </p:sp>
    </p:spTree>
    <p:extLst>
      <p:ext uri="{BB962C8B-B14F-4D97-AF65-F5344CB8AC3E}">
        <p14:creationId xmlns:p14="http://schemas.microsoft.com/office/powerpoint/2010/main" val="3888329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i="0" u="none" strike="noStrike" cap="none" normalizeH="0" baseline="0">
                <a:ln>
                  <a:noFill/>
                </a:ln>
                <a:solidFill>
                  <a:schemeClr val="bg1"/>
                </a:solidFill>
                <a:effectLst/>
                <a:latin typeface="Century Gothic"/>
                <a:cs typeface="Calibri"/>
              </a:rPr>
              <a:t>Python </a:t>
            </a:r>
            <a:r>
              <a:rPr lang="en-GB" sz="3600" b="1">
                <a:solidFill>
                  <a:schemeClr val="bg1"/>
                </a:solidFill>
                <a:latin typeface="Century Gothic"/>
                <a:cs typeface="Calibri"/>
              </a:rPr>
              <a:t>built-in open function to read string</a:t>
            </a:r>
            <a:endParaRPr lang="en-GB" sz="3600" b="1" i="0" u="none" strike="noStrike" cap="none" normalizeH="0" baseline="0">
              <a:ln>
                <a:noFill/>
              </a:ln>
              <a:solidFill>
                <a:schemeClr val="bg1"/>
              </a:solidFill>
              <a:effectLst/>
              <a:latin typeface="Century Gothic"/>
              <a:cs typeface="Calibri"/>
            </a:endParaRP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22</a:t>
            </a:fld>
            <a:endParaRPr lang="en-US"/>
          </a:p>
        </p:txBody>
      </p:sp>
    </p:spTree>
    <p:extLst>
      <p:ext uri="{BB962C8B-B14F-4D97-AF65-F5344CB8AC3E}">
        <p14:creationId xmlns:p14="http://schemas.microsoft.com/office/powerpoint/2010/main" val="2645559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45C2-6609-4C13-B605-EEEE02013883}"/>
              </a:ext>
            </a:extLst>
          </p:cNvPr>
          <p:cNvSpPr>
            <a:spLocks noGrp="1"/>
          </p:cNvSpPr>
          <p:nvPr>
            <p:ph type="title"/>
          </p:nvPr>
        </p:nvSpPr>
        <p:spPr>
          <a:xfrm>
            <a:off x="515937" y="557525"/>
            <a:ext cx="11160126" cy="586800"/>
          </a:xfrm>
        </p:spPr>
        <p:txBody>
          <a:bodyPr/>
          <a:lstStyle/>
          <a:p>
            <a:r>
              <a:rPr lang="en-GB">
                <a:cs typeface="Arial"/>
              </a:rPr>
              <a:t>Python built-in open() function to read string</a:t>
            </a:r>
            <a:endParaRPr lang="en-GB"/>
          </a:p>
        </p:txBody>
      </p:sp>
      <p:sp>
        <p:nvSpPr>
          <p:cNvPr id="3" name="Content Placeholder 3">
            <a:extLst>
              <a:ext uri="{FF2B5EF4-FFF2-40B4-BE49-F238E27FC236}">
                <a16:creationId xmlns:a16="http://schemas.microsoft.com/office/drawing/2014/main" id="{84051C88-1505-47B8-880E-74C4C92BBDE4}"/>
              </a:ext>
            </a:extLst>
          </p:cNvPr>
          <p:cNvSpPr txBox="1">
            <a:spLocks/>
          </p:cNvSpPr>
          <p:nvPr/>
        </p:nvSpPr>
        <p:spPr>
          <a:xfrm>
            <a:off x="508000" y="1236663"/>
            <a:ext cx="10972800" cy="50984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The open() built-in function is used to open files in your system. It takes two arguments, the name of the file and the mode.</a:t>
            </a:r>
          </a:p>
          <a:p>
            <a:pPr marL="0" indent="0">
              <a:spcBef>
                <a:spcPct val="30000"/>
              </a:spcBef>
              <a:buNone/>
              <a:defRPr/>
            </a:pPr>
            <a:endParaRPr lang="en-GB" sz="1800">
              <a:solidFill>
                <a:schemeClr val="bg2"/>
              </a:solidFill>
            </a:endParaRPr>
          </a:p>
          <a:p>
            <a:pPr marL="0" indent="0">
              <a:spcBef>
                <a:spcPct val="30000"/>
              </a:spcBef>
              <a:buNone/>
              <a:defRPr/>
            </a:pPr>
            <a:r>
              <a:rPr lang="en-GB" sz="1800">
                <a:solidFill>
                  <a:schemeClr val="bg2"/>
                </a:solidFill>
              </a:rPr>
              <a:t>The filename is the name of the file to be opened. The mode indicates how the file is going to be opened - 'r' for reading, 'w' for writing and 'a' for appending.</a:t>
            </a:r>
          </a:p>
          <a:p>
            <a:pPr marL="0" indent="0">
              <a:spcBef>
                <a:spcPct val="30000"/>
              </a:spcBef>
              <a:buNone/>
              <a:defRPr/>
            </a:pPr>
            <a:endParaRPr lang="en-GB" sz="1800">
              <a:solidFill>
                <a:schemeClr val="bg2"/>
              </a:solidFill>
            </a:endParaRPr>
          </a:p>
          <a:p>
            <a:pPr marL="0" indent="0">
              <a:spcBef>
                <a:spcPct val="30000"/>
              </a:spcBef>
              <a:buNone/>
              <a:defRPr/>
            </a:pPr>
            <a:r>
              <a:rPr lang="en-GB" sz="1800">
                <a:solidFill>
                  <a:schemeClr val="bg2"/>
                </a:solidFill>
              </a:rPr>
              <a:t>The default mode for opening a file is 'r'.</a:t>
            </a:r>
          </a:p>
        </p:txBody>
      </p:sp>
      <p:pic>
        <p:nvPicPr>
          <p:cNvPr id="4" name="Picture 3">
            <a:extLst>
              <a:ext uri="{FF2B5EF4-FFF2-40B4-BE49-F238E27FC236}">
                <a16:creationId xmlns:a16="http://schemas.microsoft.com/office/drawing/2014/main" id="{CE058167-A040-46C5-9FAF-A8AF7D67B448}"/>
              </a:ext>
            </a:extLst>
          </p:cNvPr>
          <p:cNvPicPr/>
          <p:nvPr/>
        </p:nvPicPr>
        <p:blipFill>
          <a:blip r:embed="rId4"/>
          <a:stretch>
            <a:fillRect/>
          </a:stretch>
        </p:blipFill>
        <p:spPr>
          <a:xfrm>
            <a:off x="1595659" y="3812966"/>
            <a:ext cx="8797481" cy="1808371"/>
          </a:xfrm>
          <a:prstGeom prst="rect">
            <a:avLst/>
          </a:prstGeom>
        </p:spPr>
      </p:pic>
      <p:pic>
        <p:nvPicPr>
          <p:cNvPr id="5" name="Picture 4">
            <a:extLst>
              <a:ext uri="{FF2B5EF4-FFF2-40B4-BE49-F238E27FC236}">
                <a16:creationId xmlns:a16="http://schemas.microsoft.com/office/drawing/2014/main" id="{8A355899-80DF-489A-9560-EAF4EFC2CDB2}"/>
              </a:ext>
            </a:extLst>
          </p:cNvPr>
          <p:cNvPicPr>
            <a:picLocks noChangeAspect="1"/>
          </p:cNvPicPr>
          <p:nvPr/>
        </p:nvPicPr>
        <p:blipFill>
          <a:blip r:embed="rId5"/>
          <a:stretch>
            <a:fillRect/>
          </a:stretch>
        </p:blipFill>
        <p:spPr>
          <a:xfrm>
            <a:off x="1635808" y="5552050"/>
            <a:ext cx="8757332" cy="959845"/>
          </a:xfrm>
          <a:prstGeom prst="rect">
            <a:avLst/>
          </a:prstGeom>
        </p:spPr>
      </p:pic>
      <p:sp>
        <p:nvSpPr>
          <p:cNvPr id="10" name="TextBox 12">
            <a:extLst>
              <a:ext uri="{FF2B5EF4-FFF2-40B4-BE49-F238E27FC236}">
                <a16:creationId xmlns:a16="http://schemas.microsoft.com/office/drawing/2014/main" id="{EA0BC7E5-EC7F-4C3A-B2BB-C8654B5B4E09}"/>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23</a:t>
            </a:fld>
            <a:endParaRPr lang="en-US"/>
          </a:p>
        </p:txBody>
      </p:sp>
    </p:spTree>
    <p:extLst>
      <p:ext uri="{BB962C8B-B14F-4D97-AF65-F5344CB8AC3E}">
        <p14:creationId xmlns:p14="http://schemas.microsoft.com/office/powerpoint/2010/main" val="4098922952"/>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4C15-04B0-4067-B69D-0C2A5C2076E5}"/>
              </a:ext>
            </a:extLst>
          </p:cNvPr>
          <p:cNvSpPr>
            <a:spLocks noGrp="1"/>
          </p:cNvSpPr>
          <p:nvPr>
            <p:ph type="title"/>
          </p:nvPr>
        </p:nvSpPr>
        <p:spPr>
          <a:xfrm>
            <a:off x="515937" y="557525"/>
            <a:ext cx="11160126" cy="586800"/>
          </a:xfrm>
        </p:spPr>
        <p:txBody>
          <a:bodyPr/>
          <a:lstStyle/>
          <a:p>
            <a:r>
              <a:rPr lang="en-GB">
                <a:cs typeface="Arial"/>
              </a:rPr>
              <a:t>With open() function (string)</a:t>
            </a:r>
            <a:endParaRPr lang="en-GB"/>
          </a:p>
        </p:txBody>
      </p:sp>
      <p:sp>
        <p:nvSpPr>
          <p:cNvPr id="3" name="Content Placeholder 3">
            <a:extLst>
              <a:ext uri="{FF2B5EF4-FFF2-40B4-BE49-F238E27FC236}">
                <a16:creationId xmlns:a16="http://schemas.microsoft.com/office/drawing/2014/main" id="{03FEC665-847F-47C1-9B95-225D62A82347}"/>
              </a:ext>
            </a:extLst>
          </p:cNvPr>
          <p:cNvSpPr txBox="1">
            <a:spLocks/>
          </p:cNvSpPr>
          <p:nvPr/>
        </p:nvSpPr>
        <p:spPr>
          <a:xfrm>
            <a:off x="508000" y="1236663"/>
            <a:ext cx="10972800" cy="50984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With the 'With' statement, you get better exceptions handling.</a:t>
            </a:r>
          </a:p>
          <a:p>
            <a:pPr marL="0" indent="0">
              <a:spcBef>
                <a:spcPct val="30000"/>
              </a:spcBef>
              <a:buNone/>
              <a:defRPr/>
            </a:pPr>
            <a:endParaRPr lang="en-GB" sz="1800">
              <a:solidFill>
                <a:schemeClr val="bg2"/>
              </a:solidFill>
            </a:endParaRPr>
          </a:p>
          <a:p>
            <a:pPr marL="0" indent="0">
              <a:spcBef>
                <a:spcPct val="30000"/>
              </a:spcBef>
              <a:buNone/>
              <a:defRPr/>
            </a:pPr>
            <a:r>
              <a:rPr lang="en-GB" sz="1800">
                <a:solidFill>
                  <a:schemeClr val="bg2"/>
                </a:solidFill>
              </a:rPr>
              <a:t>In addition to this, it will automatically close the file. So there’s no need to execute </a:t>
            </a:r>
            <a:r>
              <a:rPr lang="en-GB" sz="1800" b="1" err="1">
                <a:solidFill>
                  <a:schemeClr val="bg2"/>
                </a:solidFill>
              </a:rPr>
              <a:t>file.close</a:t>
            </a:r>
            <a:r>
              <a:rPr lang="en-GB" sz="1800" b="1">
                <a:solidFill>
                  <a:schemeClr val="bg2"/>
                </a:solidFill>
              </a:rPr>
              <a:t>()</a:t>
            </a:r>
            <a:r>
              <a:rPr lang="en-GB" sz="1800">
                <a:solidFill>
                  <a:schemeClr val="bg2"/>
                </a:solidFill>
              </a:rPr>
              <a:t>.</a:t>
            </a:r>
            <a:endParaRPr lang="en-GB" sz="1800" b="1">
              <a:solidFill>
                <a:schemeClr val="bg2"/>
              </a:solidFill>
            </a:endParaRPr>
          </a:p>
        </p:txBody>
      </p:sp>
      <p:pic>
        <p:nvPicPr>
          <p:cNvPr id="4" name="Picture 3">
            <a:extLst>
              <a:ext uri="{FF2B5EF4-FFF2-40B4-BE49-F238E27FC236}">
                <a16:creationId xmlns:a16="http://schemas.microsoft.com/office/drawing/2014/main" id="{9BDCC668-D32A-4781-8E67-A5147DC680EC}"/>
              </a:ext>
            </a:extLst>
          </p:cNvPr>
          <p:cNvPicPr/>
          <p:nvPr/>
        </p:nvPicPr>
        <p:blipFill>
          <a:blip r:embed="rId3"/>
          <a:stretch>
            <a:fillRect/>
          </a:stretch>
        </p:blipFill>
        <p:spPr>
          <a:xfrm>
            <a:off x="420271" y="2378664"/>
            <a:ext cx="11270597" cy="2988094"/>
          </a:xfrm>
          <a:prstGeom prst="rect">
            <a:avLst/>
          </a:prstGeom>
        </p:spPr>
      </p:pic>
      <p:sp>
        <p:nvSpPr>
          <p:cNvPr id="9" name="TextBox 12">
            <a:extLst>
              <a:ext uri="{FF2B5EF4-FFF2-40B4-BE49-F238E27FC236}">
                <a16:creationId xmlns:a16="http://schemas.microsoft.com/office/drawing/2014/main" id="{FA0A1762-1A94-4424-BA1E-F7871B48B86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24</a:t>
            </a:fld>
            <a:endParaRPr lang="en-US"/>
          </a:p>
        </p:txBody>
      </p:sp>
    </p:spTree>
    <p:extLst>
      <p:ext uri="{BB962C8B-B14F-4D97-AF65-F5344CB8AC3E}">
        <p14:creationId xmlns:p14="http://schemas.microsoft.com/office/powerpoint/2010/main" val="3166186016"/>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a:solidFill>
                  <a:schemeClr val="bg1"/>
                </a:solidFill>
                <a:latin typeface="Century Gothic"/>
                <a:cs typeface="Calibri"/>
              </a:rPr>
              <a:t>Python </a:t>
            </a:r>
          </a:p>
          <a:p>
            <a:pPr algn="ctr"/>
            <a:r>
              <a:rPr lang="en-GB" sz="3600" b="1">
                <a:solidFill>
                  <a:schemeClr val="bg1"/>
                </a:solidFill>
                <a:latin typeface="Century Gothic"/>
                <a:cs typeface="Calibri"/>
              </a:rPr>
              <a:t>Programming constructs</a:t>
            </a: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25</a:t>
            </a:fld>
            <a:endParaRPr lang="en-US"/>
          </a:p>
        </p:txBody>
      </p:sp>
    </p:spTree>
    <p:extLst>
      <p:ext uri="{BB962C8B-B14F-4D97-AF65-F5344CB8AC3E}">
        <p14:creationId xmlns:p14="http://schemas.microsoft.com/office/powerpoint/2010/main" val="3273575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1800">
                <a:solidFill>
                  <a:schemeClr val="bg2"/>
                </a:solidFill>
              </a:rPr>
              <a:t>Programming Constructs are used to control the order in which instructions are executed. In programming languages such as SQL, R, Python the expression which translates to an instruction is called as a programming statement.</a:t>
            </a:r>
          </a:p>
          <a:p>
            <a:pPr marL="0" indent="0">
              <a:lnSpc>
                <a:spcPct val="107000"/>
              </a:lnSpc>
              <a:spcBef>
                <a:spcPts val="0"/>
              </a:spcBef>
              <a:spcAft>
                <a:spcPts val="800"/>
              </a:spcAft>
              <a:buNone/>
            </a:pPr>
            <a:r>
              <a:rPr lang="en-GB" sz="1800">
                <a:solidFill>
                  <a:schemeClr val="bg2"/>
                </a:solidFill>
              </a:rPr>
              <a:t>All programming languages support the following programming constructs. One or more of these programming constructs can be used repeatedly based on the complexity of the program.</a:t>
            </a:r>
          </a:p>
          <a:p>
            <a:pPr marL="0" indent="0">
              <a:lnSpc>
                <a:spcPct val="107000"/>
              </a:lnSpc>
              <a:spcBef>
                <a:spcPts val="0"/>
              </a:spcBef>
              <a:spcAft>
                <a:spcPts val="800"/>
              </a:spcAft>
              <a:buNone/>
            </a:pPr>
            <a:endParaRPr lang="en-GB" sz="1800">
              <a:solidFill>
                <a:schemeClr val="bg2"/>
              </a:solidFill>
            </a:endParaRPr>
          </a:p>
          <a:p>
            <a:pPr marL="0" indent="0">
              <a:buFont typeface="Arial"/>
              <a:buNone/>
            </a:pPr>
            <a:r>
              <a:rPr lang="en-GB" sz="1800" b="1">
                <a:solidFill>
                  <a:srgbClr val="00B050"/>
                </a:solidFill>
              </a:rPr>
              <a:t>Sequencing:</a:t>
            </a:r>
            <a:r>
              <a:rPr lang="en-GB" sz="1800">
                <a:solidFill>
                  <a:srgbClr val="00B050"/>
                </a:solidFill>
              </a:rPr>
              <a:t> </a:t>
            </a:r>
            <a:r>
              <a:rPr lang="en-GB" sz="1800">
                <a:solidFill>
                  <a:schemeClr val="bg2"/>
                </a:solidFill>
              </a:rPr>
              <a:t>When your code runs from top to bottom, one line at a time.  It will start from line 1, then execute line 2, 3 etc until the end of your program.​</a:t>
            </a:r>
            <a:br>
              <a:rPr lang="en-GB" sz="1800">
                <a:solidFill>
                  <a:schemeClr val="bg2"/>
                </a:solidFill>
              </a:rPr>
            </a:br>
            <a:endParaRPr lang="en-GB" sz="1800">
              <a:solidFill>
                <a:schemeClr val="bg2"/>
              </a:solidFill>
            </a:endParaRPr>
          </a:p>
          <a:p>
            <a:pPr marL="0" indent="0">
              <a:buFont typeface="Arial"/>
              <a:buNone/>
            </a:pPr>
            <a:r>
              <a:rPr lang="en-GB" sz="1800">
                <a:solidFill>
                  <a:schemeClr val="bg2"/>
                </a:solidFill>
              </a:rPr>
              <a:t>​</a:t>
            </a:r>
            <a:r>
              <a:rPr lang="en-GB" sz="1800" b="1">
                <a:solidFill>
                  <a:srgbClr val="00B050"/>
                </a:solidFill>
              </a:rPr>
              <a:t>Selection:</a:t>
            </a:r>
            <a:r>
              <a:rPr lang="en-GB" sz="1800">
                <a:solidFill>
                  <a:srgbClr val="00B050"/>
                </a:solidFill>
              </a:rPr>
              <a:t> </a:t>
            </a:r>
            <a:r>
              <a:rPr lang="en-GB" sz="1800">
                <a:solidFill>
                  <a:schemeClr val="bg2"/>
                </a:solidFill>
              </a:rPr>
              <a:t>When you would like to run code conditionally.  Here is where you’ll use ‘CASE’ and ‘IF’ statements.</a:t>
            </a:r>
          </a:p>
          <a:p>
            <a:pPr marL="0" indent="0">
              <a:buFont typeface="Arial"/>
              <a:buNone/>
            </a:pPr>
            <a:r>
              <a:rPr lang="en-GB" sz="1800">
                <a:solidFill>
                  <a:schemeClr val="bg2"/>
                </a:solidFill>
              </a:rPr>
              <a:t>​</a:t>
            </a:r>
            <a:br>
              <a:rPr lang="en-GB" sz="1800">
                <a:solidFill>
                  <a:schemeClr val="bg2"/>
                </a:solidFill>
              </a:rPr>
            </a:br>
            <a:r>
              <a:rPr lang="en-GB" sz="1800" b="1">
                <a:solidFill>
                  <a:srgbClr val="00B050"/>
                </a:solidFill>
              </a:rPr>
              <a:t>Iteration:</a:t>
            </a:r>
            <a:r>
              <a:rPr lang="en-GB" sz="1800">
                <a:solidFill>
                  <a:srgbClr val="00B050"/>
                </a:solidFill>
              </a:rPr>
              <a:t> </a:t>
            </a:r>
            <a:r>
              <a:rPr lang="en-GB" sz="1800">
                <a:solidFill>
                  <a:schemeClr val="bg2"/>
                </a:solidFill>
              </a:rPr>
              <a:t>When you want to execute the same lines of code several times. There are three types of loops to achieve this: ‘FOR’ loops, ‘WHILE’ loops and ‘REPEAT UNTIL’ loops. This prevents repetition and reduces the length of your code.</a:t>
            </a:r>
          </a:p>
          <a:p>
            <a:pPr marL="0" indent="0">
              <a:lnSpc>
                <a:spcPct val="107000"/>
              </a:lnSpc>
              <a:spcBef>
                <a:spcPts val="0"/>
              </a:spcBef>
              <a:spcAft>
                <a:spcPts val="800"/>
              </a:spcAft>
              <a:buNone/>
            </a:pPr>
            <a:endParaRPr lang="en-GB" sz="1800">
              <a:solidFill>
                <a:schemeClr val="bg2"/>
              </a:solidFill>
            </a:endParaRPr>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0972800" cy="609600"/>
          </a:xfrm>
        </p:spPr>
        <p:txBody>
          <a:bodyPr/>
          <a:lstStyle/>
          <a:p>
            <a:r>
              <a:rPr lang="en-GB"/>
              <a:t>Programming constructs</a:t>
            </a:r>
          </a:p>
        </p:txBody>
      </p:sp>
      <p:sp>
        <p:nvSpPr>
          <p:cNvPr id="6" name="TextBox 12">
            <a:extLst>
              <a:ext uri="{FF2B5EF4-FFF2-40B4-BE49-F238E27FC236}">
                <a16:creationId xmlns:a16="http://schemas.microsoft.com/office/drawing/2014/main" id="{C67189F6-E56B-468C-8322-8FE1617D51C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26</a:t>
            </a:fld>
            <a:endParaRPr lang="en-US"/>
          </a:p>
        </p:txBody>
      </p:sp>
    </p:spTree>
    <p:extLst>
      <p:ext uri="{BB962C8B-B14F-4D97-AF65-F5344CB8AC3E}">
        <p14:creationId xmlns:p14="http://schemas.microsoft.com/office/powerpoint/2010/main" val="2514569337"/>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Bef>
                <a:spcPts val="0"/>
              </a:spcBef>
              <a:spcAft>
                <a:spcPts val="800"/>
              </a:spcAft>
            </a:pPr>
            <a:r>
              <a:rPr lang="en-GB" sz="1800">
                <a:solidFill>
                  <a:schemeClr val="bg2"/>
                </a:solidFill>
              </a:rPr>
              <a:t>If/else statements help us to run a particular code only when a certain condition is satisfied</a:t>
            </a:r>
          </a:p>
          <a:p>
            <a:pPr>
              <a:lnSpc>
                <a:spcPct val="107000"/>
              </a:lnSpc>
              <a:spcBef>
                <a:spcPts val="0"/>
              </a:spcBef>
              <a:spcAft>
                <a:spcPts val="800"/>
              </a:spcAft>
            </a:pPr>
            <a:r>
              <a:rPr lang="en-GB" sz="1800">
                <a:solidFill>
                  <a:schemeClr val="bg2"/>
                </a:solidFill>
              </a:rPr>
              <a:t>If/else statements make use of logical operator while defining the condition</a:t>
            </a:r>
          </a:p>
          <a:p>
            <a:pPr>
              <a:lnSpc>
                <a:spcPct val="107000"/>
              </a:lnSpc>
              <a:spcBef>
                <a:spcPts val="0"/>
              </a:spcBef>
              <a:spcAft>
                <a:spcPts val="800"/>
              </a:spcAft>
            </a:pPr>
            <a:r>
              <a:rPr lang="en-GB" sz="1800">
                <a:solidFill>
                  <a:schemeClr val="bg2"/>
                </a:solidFill>
              </a:rPr>
              <a:t>if/else logic can be extend by using nested if conditions</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1620044" cy="609600"/>
          </a:xfrm>
        </p:spPr>
        <p:txBody>
          <a:bodyPr/>
          <a:lstStyle/>
          <a:p>
            <a:r>
              <a:rPr lang="en-GB"/>
              <a:t>Python If/else statements (conditional statements)</a:t>
            </a:r>
          </a:p>
        </p:txBody>
      </p:sp>
      <p:pic>
        <p:nvPicPr>
          <p:cNvPr id="4" name="Picture 3">
            <a:extLst>
              <a:ext uri="{FF2B5EF4-FFF2-40B4-BE49-F238E27FC236}">
                <a16:creationId xmlns:a16="http://schemas.microsoft.com/office/drawing/2014/main" id="{AA646A9D-F8B7-46B7-A504-FF9F4625115F}"/>
              </a:ext>
            </a:extLst>
          </p:cNvPr>
          <p:cNvPicPr>
            <a:picLocks noChangeAspect="1"/>
          </p:cNvPicPr>
          <p:nvPr/>
        </p:nvPicPr>
        <p:blipFill>
          <a:blip r:embed="rId2"/>
          <a:stretch>
            <a:fillRect/>
          </a:stretch>
        </p:blipFill>
        <p:spPr>
          <a:xfrm>
            <a:off x="4813322" y="2576164"/>
            <a:ext cx="3085323" cy="4004987"/>
          </a:xfrm>
          <a:prstGeom prst="rect">
            <a:avLst/>
          </a:prstGeom>
        </p:spPr>
      </p:pic>
      <p:sp>
        <p:nvSpPr>
          <p:cNvPr id="10" name="TextBox 12">
            <a:extLst>
              <a:ext uri="{FF2B5EF4-FFF2-40B4-BE49-F238E27FC236}">
                <a16:creationId xmlns:a16="http://schemas.microsoft.com/office/drawing/2014/main" id="{4D3ECF84-45AE-4A4C-87DD-31CB105920D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27</a:t>
            </a:fld>
            <a:endParaRPr lang="en-US"/>
          </a:p>
        </p:txBody>
      </p:sp>
    </p:spTree>
    <p:extLst>
      <p:ext uri="{BB962C8B-B14F-4D97-AF65-F5344CB8AC3E}">
        <p14:creationId xmlns:p14="http://schemas.microsoft.com/office/powerpoint/2010/main" val="210791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7000"/>
              </a:lnSpc>
              <a:spcBef>
                <a:spcPts val="0"/>
              </a:spcBef>
              <a:spcAft>
                <a:spcPts val="800"/>
              </a:spcAft>
              <a:buNone/>
            </a:pPr>
            <a:r>
              <a:rPr lang="en-GB" sz="1800">
                <a:solidFill>
                  <a:schemeClr val="bg2"/>
                </a:solidFill>
              </a:rPr>
              <a:t>In general loops are used to execute statements sequentially. Loops are useful when you want to iterate through lists, tuples, dictionaries, sets, or strings and perform calculations</a:t>
            </a:r>
          </a:p>
          <a:p>
            <a:pPr marL="0" indent="0">
              <a:lnSpc>
                <a:spcPct val="107000"/>
              </a:lnSpc>
              <a:spcBef>
                <a:spcPts val="0"/>
              </a:spcBef>
              <a:spcAft>
                <a:spcPts val="800"/>
              </a:spcAft>
              <a:buNone/>
            </a:pPr>
            <a:endParaRPr lang="en-GB" sz="1800">
              <a:solidFill>
                <a:schemeClr val="bg2"/>
              </a:solidFill>
            </a:endParaRPr>
          </a:p>
          <a:p>
            <a:pPr marL="0" indent="0">
              <a:lnSpc>
                <a:spcPct val="107000"/>
              </a:lnSpc>
              <a:spcBef>
                <a:spcPts val="0"/>
              </a:spcBef>
              <a:spcAft>
                <a:spcPts val="800"/>
              </a:spcAft>
              <a:buNone/>
            </a:pPr>
            <a:r>
              <a:rPr lang="en-GB" sz="1800">
                <a:solidFill>
                  <a:schemeClr val="bg2"/>
                </a:solidFill>
              </a:rPr>
              <a:t>There are two types of loops in Python</a:t>
            </a:r>
          </a:p>
          <a:p>
            <a:pPr>
              <a:lnSpc>
                <a:spcPct val="107000"/>
              </a:lnSpc>
              <a:spcBef>
                <a:spcPts val="0"/>
              </a:spcBef>
              <a:spcAft>
                <a:spcPts val="800"/>
              </a:spcAft>
            </a:pPr>
            <a:r>
              <a:rPr lang="en-GB" sz="1800">
                <a:solidFill>
                  <a:schemeClr val="bg2"/>
                </a:solidFill>
              </a:rPr>
              <a:t>For Loop</a:t>
            </a:r>
          </a:p>
          <a:p>
            <a:pPr>
              <a:lnSpc>
                <a:spcPct val="107000"/>
              </a:lnSpc>
              <a:spcBef>
                <a:spcPts val="0"/>
              </a:spcBef>
              <a:spcAft>
                <a:spcPts val="800"/>
              </a:spcAft>
            </a:pPr>
            <a:r>
              <a:rPr lang="en-GB" sz="1800">
                <a:solidFill>
                  <a:schemeClr val="bg2"/>
                </a:solidFill>
              </a:rPr>
              <a:t>While Loop</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1620044" cy="609600"/>
          </a:xfrm>
        </p:spPr>
        <p:txBody>
          <a:bodyPr/>
          <a:lstStyle/>
          <a:p>
            <a:r>
              <a:rPr lang="en-GB"/>
              <a:t>Python Loops</a:t>
            </a:r>
          </a:p>
        </p:txBody>
      </p:sp>
      <p:sp>
        <p:nvSpPr>
          <p:cNvPr id="6" name="TextBox 12">
            <a:extLst>
              <a:ext uri="{FF2B5EF4-FFF2-40B4-BE49-F238E27FC236}">
                <a16:creationId xmlns:a16="http://schemas.microsoft.com/office/drawing/2014/main" id="{8AE9EC61-FDD7-4AF6-86ED-C410A107F33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28</a:t>
            </a:fld>
            <a:endParaRPr lang="en-US"/>
          </a:p>
        </p:txBody>
      </p:sp>
    </p:spTree>
    <p:extLst>
      <p:ext uri="{BB962C8B-B14F-4D97-AF65-F5344CB8AC3E}">
        <p14:creationId xmlns:p14="http://schemas.microsoft.com/office/powerpoint/2010/main" val="3006640900"/>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08000" y="1236663"/>
            <a:ext cx="10972800" cy="50984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Bef>
                <a:spcPts val="0"/>
              </a:spcBef>
              <a:spcAft>
                <a:spcPts val="800"/>
              </a:spcAft>
            </a:pPr>
            <a:r>
              <a:rPr lang="en-GB" sz="1800">
                <a:solidFill>
                  <a:schemeClr val="bg2"/>
                </a:solidFill>
              </a:rPr>
              <a:t>A for loop is used for iterating through a sequence (such list, tuple, dictionary, set, or a string)</a:t>
            </a:r>
          </a:p>
          <a:p>
            <a:pPr>
              <a:lnSpc>
                <a:spcPct val="107000"/>
              </a:lnSpc>
              <a:spcBef>
                <a:spcPts val="0"/>
              </a:spcBef>
              <a:spcAft>
                <a:spcPts val="800"/>
              </a:spcAft>
            </a:pPr>
            <a:r>
              <a:rPr lang="en-GB" sz="1800">
                <a:solidFill>
                  <a:schemeClr val="bg2"/>
                </a:solidFill>
              </a:rPr>
              <a:t>With the for loop we can execute a set of statements, once for each item in a list, tuple, set etc.</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1620044" cy="609600"/>
          </a:xfrm>
        </p:spPr>
        <p:txBody>
          <a:bodyPr/>
          <a:lstStyle/>
          <a:p>
            <a:r>
              <a:rPr lang="en-GB"/>
              <a:t>Python - For Loop</a:t>
            </a:r>
          </a:p>
        </p:txBody>
      </p:sp>
      <p:pic>
        <p:nvPicPr>
          <p:cNvPr id="4" name="Picture 3">
            <a:extLst>
              <a:ext uri="{FF2B5EF4-FFF2-40B4-BE49-F238E27FC236}">
                <a16:creationId xmlns:a16="http://schemas.microsoft.com/office/drawing/2014/main" id="{D661B0C3-AF1F-48D9-8F5F-1B4F8F11745D}"/>
              </a:ext>
            </a:extLst>
          </p:cNvPr>
          <p:cNvPicPr>
            <a:picLocks noChangeAspect="1"/>
          </p:cNvPicPr>
          <p:nvPr/>
        </p:nvPicPr>
        <p:blipFill>
          <a:blip r:embed="rId3"/>
          <a:stretch>
            <a:fillRect/>
          </a:stretch>
        </p:blipFill>
        <p:spPr>
          <a:xfrm>
            <a:off x="5243804" y="2269876"/>
            <a:ext cx="3219158" cy="4378573"/>
          </a:xfrm>
          <a:prstGeom prst="rect">
            <a:avLst/>
          </a:prstGeom>
        </p:spPr>
      </p:pic>
      <p:sp>
        <p:nvSpPr>
          <p:cNvPr id="10" name="TextBox 12">
            <a:extLst>
              <a:ext uri="{FF2B5EF4-FFF2-40B4-BE49-F238E27FC236}">
                <a16:creationId xmlns:a16="http://schemas.microsoft.com/office/drawing/2014/main" id="{C88E7A20-985F-4C56-BA81-4A899AD6468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29</a:t>
            </a:fld>
            <a:endParaRPr lang="en-US"/>
          </a:p>
        </p:txBody>
      </p:sp>
    </p:spTree>
    <p:extLst>
      <p:ext uri="{BB962C8B-B14F-4D97-AF65-F5344CB8AC3E}">
        <p14:creationId xmlns:p14="http://schemas.microsoft.com/office/powerpoint/2010/main" val="3609878422"/>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3"/>
          <p:cNvSpPr>
            <a:spLocks noGrp="1" noChangeArrowheads="1"/>
          </p:cNvSpPr>
          <p:nvPr>
            <p:ph idx="1"/>
          </p:nvPr>
        </p:nvSpPr>
        <p:spPr>
          <a:xfrm>
            <a:off x="508000" y="1236663"/>
            <a:ext cx="10972800" cy="5240337"/>
          </a:xfrm>
        </p:spPr>
        <p:txBody>
          <a:bodyPr/>
          <a:lstStyle/>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Python is an open-source general-purpose coding language, created by Guido van Rossum and released in 1991. Python is a beginner-friendly language - its syntax uses English keywords that makes it easy for anyone to understand.</a:t>
            </a:r>
          </a:p>
          <a:p>
            <a:pPr marL="0" marR="0" lvl="0" indent="0" algn="l" defTabSz="914400" rtl="0" eaLnBrk="1" fontAlgn="auto" latinLnBrk="0" hangingPunct="1">
              <a:lnSpc>
                <a:spcPct val="100000"/>
              </a:lnSpc>
              <a:spcBef>
                <a:spcPct val="30000"/>
              </a:spcBef>
              <a:spcAft>
                <a:spcPts val="0"/>
              </a:spcAft>
              <a:buClrTx/>
              <a:buSzTx/>
              <a:buFontTx/>
              <a:buNone/>
              <a:tabLst/>
              <a:defRPr/>
            </a:pP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auto" latinLnBrk="0" hangingPunct="1">
              <a:lnSpc>
                <a:spcPct val="100000"/>
              </a:lnSpc>
              <a:spcBef>
                <a:spcPct val="30000"/>
              </a:spcBef>
              <a:spcAft>
                <a:spcPts val="0"/>
              </a:spcAft>
              <a:buClrTx/>
              <a:buSzTx/>
              <a:buFontTx/>
              <a:buNone/>
              <a:tabLst/>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Out of the box, </a:t>
            </a:r>
            <a:r>
              <a:rPr kumimoji="0" lang="en-GB" sz="1800" b="1" i="0" u="sng" strike="noStrike" kern="1200" cap="none" spc="0" normalizeH="0" baseline="0" noProof="0">
                <a:ln>
                  <a:noFill/>
                </a:ln>
                <a:solidFill>
                  <a:srgbClr val="453878"/>
                </a:solidFill>
                <a:effectLst/>
                <a:uLnTx/>
                <a:uFillTx/>
                <a:latin typeface="Century Gothic" panose="020F0302020204030204"/>
                <a:ea typeface="+mn-ea"/>
                <a:cs typeface="+mn-cs"/>
              </a:rPr>
              <a:t>Python’s standard library </a:t>
            </a: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offers a wide range of facilities for:</a:t>
            </a:r>
          </a:p>
          <a:p>
            <a:pPr eaLnBrk="1" fontAlgn="auto" hangingPunct="1">
              <a:spcBef>
                <a:spcPct val="30000"/>
              </a:spcBef>
              <a:spcAft>
                <a:spcPts val="0"/>
              </a:spcAft>
              <a:buClrTx/>
              <a:buSzTx/>
              <a:buFont typeface="Arial" panose="020B0604020202020204" pitchFamily="34" charset="0"/>
              <a:buChar char="•"/>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String/text processing functionalities</a:t>
            </a:r>
          </a:p>
          <a:p>
            <a:pPr eaLnBrk="1" fontAlgn="auto" hangingPunct="1">
              <a:spcBef>
                <a:spcPct val="30000"/>
              </a:spcBef>
              <a:spcAft>
                <a:spcPts val="0"/>
              </a:spcAft>
              <a:buClrTx/>
              <a:buSzTx/>
              <a:buFont typeface="Arial" panose="020B0604020202020204" pitchFamily="34" charset="0"/>
              <a:buChar char="•"/>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I/O (input/output) functionalities</a:t>
            </a:r>
          </a:p>
          <a:p>
            <a:pPr eaLnBrk="1" fontAlgn="auto" hangingPunct="1">
              <a:spcBef>
                <a:spcPct val="30000"/>
              </a:spcBef>
              <a:spcAft>
                <a:spcPts val="0"/>
              </a:spcAft>
              <a:buClrTx/>
              <a:buSzTx/>
              <a:buFont typeface="Arial" panose="020B0604020202020204" pitchFamily="34" charset="0"/>
              <a:buChar char="•"/>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Numeric and mathematical functionalities</a:t>
            </a:r>
          </a:p>
          <a:p>
            <a:pPr eaLnBrk="1" fontAlgn="auto" hangingPunct="1">
              <a:spcBef>
                <a:spcPct val="30000"/>
              </a:spcBef>
              <a:spcAft>
                <a:spcPts val="0"/>
              </a:spcAft>
              <a:buClrTx/>
              <a:buSzTx/>
              <a:buFont typeface="Arial" panose="020B0604020202020204" pitchFamily="34" charset="0"/>
              <a:buChar char="•"/>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For more info please refer to this link: </a:t>
            </a: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hlinkClick r:id="rId2">
                  <a:extLst>
                    <a:ext uri="{A12FA001-AC4F-418D-AE19-62706E023703}">
                      <ahyp:hlinkClr xmlns:ahyp="http://schemas.microsoft.com/office/drawing/2018/hyperlinkcolor" val="tx"/>
                    </a:ext>
                  </a:extLst>
                </a:hlinkClick>
              </a:rPr>
              <a:t>https://docs.python.org/3/library/</a:t>
            </a: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eaLnBrk="1" fontAlgn="auto" hangingPunct="1">
              <a:spcBef>
                <a:spcPct val="30000"/>
              </a:spcBef>
              <a:spcAft>
                <a:spcPts val="0"/>
              </a:spcAft>
              <a:buClrTx/>
              <a:buSzTx/>
              <a:buFont typeface="Arial" panose="020B0604020202020204" pitchFamily="34" charset="0"/>
              <a:buChar char="•"/>
              <a:defRPr/>
            </a:pPr>
            <a:endParaRPr lang="en-GB" sz="1800" kern="1200">
              <a:latin typeface="Century Gothic" panose="020F0302020204030204"/>
              <a:ea typeface="+mn-ea"/>
              <a:cs typeface="+mn-cs"/>
            </a:endParaRPr>
          </a:p>
          <a:p>
            <a:pPr marL="0" indent="0" eaLnBrk="1" fontAlgn="auto" hangingPunct="1">
              <a:spcBef>
                <a:spcPct val="30000"/>
              </a:spcBef>
              <a:spcAft>
                <a:spcPts val="0"/>
              </a:spcAft>
              <a:buClrTx/>
              <a:buSzTx/>
              <a:buNone/>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Python also provides access to powerful data modelling capabilities through vast array of packages: NumPy, pandas, matplotlib, SciPy, scikit-learn, statsmodels to name a few.</a:t>
            </a:r>
          </a:p>
        </p:txBody>
      </p:sp>
      <p:grpSp>
        <p:nvGrpSpPr>
          <p:cNvPr id="4" name="Group 3">
            <a:extLst>
              <a:ext uri="{FF2B5EF4-FFF2-40B4-BE49-F238E27FC236}">
                <a16:creationId xmlns:a16="http://schemas.microsoft.com/office/drawing/2014/main" id="{86B4C32F-2642-4C61-A3DA-022F25B85E1C}"/>
              </a:ext>
            </a:extLst>
          </p:cNvPr>
          <p:cNvGrpSpPr/>
          <p:nvPr/>
        </p:nvGrpSpPr>
        <p:grpSpPr>
          <a:xfrm>
            <a:off x="10002172" y="2546648"/>
            <a:ext cx="1886928" cy="1350235"/>
            <a:chOff x="8503065" y="3954300"/>
            <a:chExt cx="3278736" cy="2346175"/>
          </a:xfrm>
        </p:grpSpPr>
        <p:pic>
          <p:nvPicPr>
            <p:cNvPr id="5" name="Picture 6" descr="Python Logo PNG ">
              <a:extLst>
                <a:ext uri="{FF2B5EF4-FFF2-40B4-BE49-F238E27FC236}">
                  <a16:creationId xmlns:a16="http://schemas.microsoft.com/office/drawing/2014/main" id="{CBBA4429-9F64-4067-99BB-EAB4AD3C6F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03065" y="5214625"/>
              <a:ext cx="3278736" cy="1085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Python Logo PNG ">
              <a:extLst>
                <a:ext uri="{FF2B5EF4-FFF2-40B4-BE49-F238E27FC236}">
                  <a16:creationId xmlns:a16="http://schemas.microsoft.com/office/drawing/2014/main" id="{62D5AB2C-C953-410E-BB8C-C5430A6A54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553040" y="3954300"/>
              <a:ext cx="1178786" cy="10858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12">
            <a:extLst>
              <a:ext uri="{FF2B5EF4-FFF2-40B4-BE49-F238E27FC236}">
                <a16:creationId xmlns:a16="http://schemas.microsoft.com/office/drawing/2014/main" id="{0E758C84-0081-4DA8-BE48-D0D7ACD92DF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a:t>
            </a:fld>
            <a:endParaRPr lang="en-US"/>
          </a:p>
        </p:txBody>
      </p:sp>
      <p:sp>
        <p:nvSpPr>
          <p:cNvPr id="8" name="Title 7">
            <a:extLst>
              <a:ext uri="{FF2B5EF4-FFF2-40B4-BE49-F238E27FC236}">
                <a16:creationId xmlns:a16="http://schemas.microsoft.com/office/drawing/2014/main" id="{F9269933-7B6C-4FD5-9E76-CD144A40BB4E}"/>
              </a:ext>
            </a:extLst>
          </p:cNvPr>
          <p:cNvSpPr>
            <a:spLocks noGrp="1"/>
          </p:cNvSpPr>
          <p:nvPr>
            <p:ph type="title"/>
          </p:nvPr>
        </p:nvSpPr>
        <p:spPr/>
        <p:txBody>
          <a:bodyPr/>
          <a:lstStyle/>
          <a:p>
            <a:r>
              <a:rPr lang="en-GB" sz="3200" b="1">
                <a:cs typeface="Arial"/>
              </a:rPr>
              <a:t>Reasons to use Python </a:t>
            </a:r>
            <a:endParaRPr lang="en-GB" sz="3200"/>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Bef>
                <a:spcPts val="0"/>
              </a:spcBef>
              <a:spcAft>
                <a:spcPts val="800"/>
              </a:spcAft>
            </a:pPr>
            <a:r>
              <a:rPr lang="en-GB" sz="1800">
                <a:solidFill>
                  <a:schemeClr val="bg2"/>
                </a:solidFill>
              </a:rPr>
              <a:t>While loop we can execute set of statements as long as the specified condition is true</a:t>
            </a:r>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1620044" cy="609600"/>
          </a:xfrm>
        </p:spPr>
        <p:txBody>
          <a:bodyPr/>
          <a:lstStyle/>
          <a:p>
            <a:r>
              <a:rPr lang="en-GB"/>
              <a:t>Python - While Loop</a:t>
            </a:r>
          </a:p>
        </p:txBody>
      </p:sp>
      <p:pic>
        <p:nvPicPr>
          <p:cNvPr id="5" name="Picture 4">
            <a:extLst>
              <a:ext uri="{FF2B5EF4-FFF2-40B4-BE49-F238E27FC236}">
                <a16:creationId xmlns:a16="http://schemas.microsoft.com/office/drawing/2014/main" id="{17F6F864-EB1F-46F2-93C4-84288BD47061}"/>
              </a:ext>
            </a:extLst>
          </p:cNvPr>
          <p:cNvPicPr>
            <a:picLocks noChangeAspect="1"/>
          </p:cNvPicPr>
          <p:nvPr/>
        </p:nvPicPr>
        <p:blipFill>
          <a:blip r:embed="rId2"/>
          <a:stretch>
            <a:fillRect/>
          </a:stretch>
        </p:blipFill>
        <p:spPr>
          <a:xfrm>
            <a:off x="4295144" y="1759574"/>
            <a:ext cx="3601712" cy="4963417"/>
          </a:xfrm>
          <a:prstGeom prst="rect">
            <a:avLst/>
          </a:prstGeom>
        </p:spPr>
      </p:pic>
      <p:sp>
        <p:nvSpPr>
          <p:cNvPr id="10" name="TextBox 12">
            <a:extLst>
              <a:ext uri="{FF2B5EF4-FFF2-40B4-BE49-F238E27FC236}">
                <a16:creationId xmlns:a16="http://schemas.microsoft.com/office/drawing/2014/main" id="{126A7D29-3218-4E85-B3A3-1C19FA4EC79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30</a:t>
            </a:fld>
            <a:endParaRPr lang="en-US"/>
          </a:p>
        </p:txBody>
      </p:sp>
    </p:spTree>
    <p:extLst>
      <p:ext uri="{BB962C8B-B14F-4D97-AF65-F5344CB8AC3E}">
        <p14:creationId xmlns:p14="http://schemas.microsoft.com/office/powerpoint/2010/main" val="2817540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08000" y="1236663"/>
            <a:ext cx="10972800" cy="509842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GB" sz="1800">
                <a:ea typeface="+mn-lt"/>
                <a:cs typeface="+mn-lt"/>
              </a:rPr>
              <a:t>Below are three techniques that can be used to access help documentation in python. </a:t>
            </a:r>
            <a:endParaRPr lang="en-US"/>
          </a:p>
          <a:p>
            <a:pPr marL="342900" indent="-342900">
              <a:buAutoNum type="arabicPeriod"/>
            </a:pPr>
            <a:r>
              <a:rPr lang="en-GB" sz="1800">
                <a:ea typeface="+mn-lt"/>
                <a:cs typeface="+mn-lt"/>
              </a:rPr>
              <a:t> Place your mouse key anywhere within the body of the function. Hold down the SHIFT key, and then press the TAB key. To access extended help, repeat the above step, but this time press the TAB key twice.</a:t>
            </a:r>
            <a:endParaRPr lang="en-GB">
              <a:ea typeface="+mn-lt"/>
              <a:cs typeface="+mn-lt"/>
            </a:endParaRPr>
          </a:p>
          <a:p>
            <a:pPr marL="342900" indent="-342900">
              <a:buAutoNum type="arabicPeriod"/>
            </a:pPr>
            <a:endParaRPr lang="en-GB" sz="1800">
              <a:ea typeface="+mn-lt"/>
              <a:cs typeface="+mn-lt"/>
            </a:endParaRPr>
          </a:p>
          <a:p>
            <a:pPr marL="342900" indent="-342900">
              <a:buAutoNum type="arabicPeriod"/>
            </a:pPr>
            <a:r>
              <a:rPr lang="en-GB" sz="1800">
                <a:ea typeface="+mn-lt"/>
                <a:cs typeface="+mn-lt"/>
              </a:rPr>
              <a:t>If you need help with a particular function, type the function name into a cell within Python followed by a question mark. For example, if you’d like help with using the round() function, you’d type round?</a:t>
            </a:r>
            <a:endParaRPr lang="en-GB">
              <a:ea typeface="+mn-lt"/>
              <a:cs typeface="+mn-lt"/>
            </a:endParaRPr>
          </a:p>
          <a:p>
            <a:pPr marL="342900" indent="-342900">
              <a:buAutoNum type="arabicPeriod"/>
            </a:pPr>
            <a:endParaRPr lang="en-GB" sz="1800">
              <a:ea typeface="+mn-lt"/>
              <a:cs typeface="+mn-lt"/>
            </a:endParaRPr>
          </a:p>
          <a:p>
            <a:pPr marL="342900" indent="-342900">
              <a:buAutoNum type="arabicPeriod"/>
            </a:pPr>
            <a:r>
              <a:rPr lang="en-GB" sz="1800">
                <a:ea typeface="+mn-lt"/>
                <a:cs typeface="+mn-lt"/>
              </a:rPr>
              <a:t>Accessing help using help() function</a:t>
            </a:r>
            <a:endParaRPr lang="en-GB"/>
          </a:p>
          <a:p>
            <a:pPr indent="0">
              <a:buNone/>
            </a:pPr>
            <a:r>
              <a:rPr lang="en-GB" sz="1800">
                <a:ea typeface="+mn-lt"/>
                <a:cs typeface="+mn-lt"/>
              </a:rPr>
              <a:t>Use Python’s built-in help() function to access help documentation about all python objects. Such as, data-types and functions. The general syntax for help is: help(object-name). For example, you would use: </a:t>
            </a:r>
            <a:endParaRPr lang="en-GB"/>
          </a:p>
          <a:p>
            <a:pPr marL="742950" lvl="1" indent="-285750"/>
            <a:r>
              <a:rPr lang="en-GB" sz="1400">
                <a:ea typeface="+mn-lt"/>
                <a:cs typeface="+mn-lt"/>
              </a:rPr>
              <a:t>Data-type help à help(</a:t>
            </a:r>
            <a:r>
              <a:rPr lang="en-GB" sz="1400" err="1">
                <a:ea typeface="+mn-lt"/>
                <a:cs typeface="+mn-lt"/>
              </a:rPr>
              <a:t>list_name</a:t>
            </a:r>
            <a:r>
              <a:rPr lang="en-GB" sz="1400">
                <a:ea typeface="+mn-lt"/>
                <a:cs typeface="+mn-lt"/>
              </a:rPr>
              <a:t>) </a:t>
            </a:r>
            <a:endParaRPr lang="en-GB" sz="1400"/>
          </a:p>
          <a:p>
            <a:pPr marL="742950" lvl="1" indent="-285750"/>
            <a:r>
              <a:rPr lang="en-GB" sz="1400">
                <a:ea typeface="+mn-lt"/>
                <a:cs typeface="+mn-lt"/>
              </a:rPr>
              <a:t>Function help à help(round) </a:t>
            </a:r>
            <a:endParaRPr lang="en-GB" sz="1400"/>
          </a:p>
          <a:p>
            <a:pPr marL="742950" lvl="1" indent="-285750">
              <a:lnSpc>
                <a:spcPct val="107000"/>
              </a:lnSpc>
              <a:spcBef>
                <a:spcPts val="0"/>
              </a:spcBef>
              <a:spcAft>
                <a:spcPts val="800"/>
              </a:spcAft>
            </a:pPr>
            <a:r>
              <a:rPr lang="en-GB" sz="1400">
                <a:ea typeface="+mn-lt"/>
                <a:cs typeface="+mn-lt"/>
              </a:rPr>
              <a:t>Module help à help(math) </a:t>
            </a:r>
            <a:endParaRPr lang="en-GB" sz="1400"/>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1620044" cy="609600"/>
          </a:xfrm>
        </p:spPr>
        <p:txBody>
          <a:bodyPr/>
          <a:lstStyle/>
          <a:p>
            <a:r>
              <a:rPr lang="en-GB">
                <a:cs typeface="Arial"/>
              </a:rPr>
              <a:t>Accessing</a:t>
            </a:r>
            <a:r>
              <a:rPr lang="en-GB">
                <a:ea typeface="+mn-lt"/>
                <a:cs typeface="+mn-lt"/>
              </a:rPr>
              <a:t> help in Python </a:t>
            </a:r>
            <a:r>
              <a:rPr lang="en-GB" err="1">
                <a:ea typeface="+mn-lt"/>
                <a:cs typeface="+mn-lt"/>
              </a:rPr>
              <a:t>Jupyter</a:t>
            </a:r>
            <a:r>
              <a:rPr lang="en-GB">
                <a:ea typeface="+mn-lt"/>
                <a:cs typeface="+mn-lt"/>
              </a:rPr>
              <a:t> notebook</a:t>
            </a:r>
            <a:endParaRPr lang="en-GB"/>
          </a:p>
        </p:txBody>
      </p:sp>
      <p:sp>
        <p:nvSpPr>
          <p:cNvPr id="10" name="TextBox 12">
            <a:extLst>
              <a:ext uri="{FF2B5EF4-FFF2-40B4-BE49-F238E27FC236}">
                <a16:creationId xmlns:a16="http://schemas.microsoft.com/office/drawing/2014/main" id="{126A7D29-3218-4E85-B3A3-1C19FA4EC79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31</a:t>
            </a:fld>
            <a:endParaRPr lang="en-US"/>
          </a:p>
        </p:txBody>
      </p:sp>
    </p:spTree>
    <p:extLst>
      <p:ext uri="{BB962C8B-B14F-4D97-AF65-F5344CB8AC3E}">
        <p14:creationId xmlns:p14="http://schemas.microsoft.com/office/powerpoint/2010/main" val="930351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a:solidFill>
                  <a:schemeClr val="bg1"/>
                </a:solidFill>
                <a:latin typeface="Century Gothic"/>
                <a:cs typeface="Calibri"/>
              </a:rPr>
              <a:t>Python Libraries </a:t>
            </a:r>
          </a:p>
          <a:p>
            <a:pPr algn="ctr"/>
            <a:r>
              <a:rPr lang="en-GB" sz="3600" b="1">
                <a:solidFill>
                  <a:schemeClr val="bg1"/>
                </a:solidFill>
                <a:latin typeface="Century Gothic"/>
                <a:cs typeface="Calibri"/>
              </a:rPr>
              <a:t>for Data Science</a:t>
            </a: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32</a:t>
            </a:fld>
            <a:endParaRPr lang="en-US"/>
          </a:p>
        </p:txBody>
      </p:sp>
    </p:spTree>
    <p:extLst>
      <p:ext uri="{BB962C8B-B14F-4D97-AF65-F5344CB8AC3E}">
        <p14:creationId xmlns:p14="http://schemas.microsoft.com/office/powerpoint/2010/main" val="781693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DC70-010F-482B-9CFC-E211C3DE2B4E}"/>
              </a:ext>
            </a:extLst>
          </p:cNvPr>
          <p:cNvSpPr>
            <a:spLocks noGrp="1"/>
          </p:cNvSpPr>
          <p:nvPr>
            <p:ph type="title"/>
          </p:nvPr>
        </p:nvSpPr>
        <p:spPr>
          <a:xfrm>
            <a:off x="501560" y="557525"/>
            <a:ext cx="11318276" cy="586800"/>
          </a:xfrm>
        </p:spPr>
        <p:txBody>
          <a:bodyPr/>
          <a:lstStyle/>
          <a:p>
            <a:r>
              <a:rPr lang="en-GB" sz="3400">
                <a:cs typeface="Arial"/>
              </a:rPr>
              <a:t>Loading Python Libraries</a:t>
            </a:r>
            <a:endParaRPr lang="en-GB" sz="3400"/>
          </a:p>
        </p:txBody>
      </p:sp>
      <p:sp>
        <p:nvSpPr>
          <p:cNvPr id="3" name="Content Placeholder 3">
            <a:extLst>
              <a:ext uri="{FF2B5EF4-FFF2-40B4-BE49-F238E27FC236}">
                <a16:creationId xmlns:a16="http://schemas.microsoft.com/office/drawing/2014/main" id="{C7EC64DB-B6DE-4E0A-94CD-463C2238240F}"/>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To make use of the functions in a library, you’ll need to import with an import statement. An import statement is made up of the “</a:t>
            </a:r>
            <a:r>
              <a:rPr lang="en-GB" sz="1800" b="1">
                <a:solidFill>
                  <a:schemeClr val="bg2"/>
                </a:solidFill>
              </a:rPr>
              <a:t>import</a:t>
            </a:r>
            <a:r>
              <a:rPr lang="en-GB" sz="1800">
                <a:solidFill>
                  <a:schemeClr val="bg2"/>
                </a:solidFill>
              </a:rPr>
              <a:t>” keyword along with the name of the library, “</a:t>
            </a:r>
            <a:r>
              <a:rPr lang="en-GB" sz="1800" b="1">
                <a:solidFill>
                  <a:schemeClr val="bg2"/>
                </a:solidFill>
              </a:rPr>
              <a:t>as</a:t>
            </a:r>
            <a:r>
              <a:rPr lang="en-GB" sz="1800">
                <a:solidFill>
                  <a:schemeClr val="bg2"/>
                </a:solidFill>
              </a:rPr>
              <a:t>” keyword can be used to assign a alias.</a:t>
            </a:r>
          </a:p>
          <a:p>
            <a:pPr marL="0" indent="0">
              <a:spcBef>
                <a:spcPct val="30000"/>
              </a:spcBef>
              <a:buNone/>
              <a:defRPr/>
            </a:pPr>
            <a:endParaRPr lang="en-GB" sz="1800">
              <a:solidFill>
                <a:schemeClr val="bg2"/>
              </a:solidFill>
            </a:endParaRPr>
          </a:p>
          <a:p>
            <a:pPr marL="0" indent="0">
              <a:spcBef>
                <a:spcPct val="30000"/>
              </a:spcBef>
              <a:buNone/>
              <a:defRPr/>
            </a:pPr>
            <a:endParaRPr lang="en-GB" sz="1800">
              <a:solidFill>
                <a:schemeClr val="bg2"/>
              </a:solidFill>
            </a:endParaRPr>
          </a:p>
          <a:p>
            <a:pPr marL="0" indent="0">
              <a:spcBef>
                <a:spcPct val="30000"/>
              </a:spcBef>
              <a:buNone/>
              <a:defRPr/>
            </a:pPr>
            <a:endParaRPr lang="en-GB" sz="1800">
              <a:solidFill>
                <a:schemeClr val="bg2"/>
              </a:solidFill>
            </a:endParaRPr>
          </a:p>
          <a:p>
            <a:pPr marL="0" indent="0">
              <a:spcBef>
                <a:spcPct val="30000"/>
              </a:spcBef>
              <a:buNone/>
              <a:defRPr/>
            </a:pPr>
            <a:endParaRPr lang="en-GB" sz="1800">
              <a:solidFill>
                <a:schemeClr val="bg2"/>
              </a:solidFill>
            </a:endParaRPr>
          </a:p>
          <a:p>
            <a:pPr marL="0" indent="0">
              <a:spcBef>
                <a:spcPct val="30000"/>
              </a:spcBef>
              <a:buFont typeface="Arial"/>
              <a:buNone/>
              <a:defRPr/>
            </a:pPr>
            <a:endParaRPr lang="en-GB" sz="1800">
              <a:solidFill>
                <a:schemeClr val="bg2"/>
              </a:solidFill>
            </a:endParaRPr>
          </a:p>
        </p:txBody>
      </p:sp>
      <p:pic>
        <p:nvPicPr>
          <p:cNvPr id="8" name="Picture 7">
            <a:extLst>
              <a:ext uri="{FF2B5EF4-FFF2-40B4-BE49-F238E27FC236}">
                <a16:creationId xmlns:a16="http://schemas.microsoft.com/office/drawing/2014/main" id="{6EFBDE6A-DF16-4249-A76D-CDF4B1EC738B}"/>
              </a:ext>
            </a:extLst>
          </p:cNvPr>
          <p:cNvPicPr>
            <a:picLocks noChangeAspect="1"/>
          </p:cNvPicPr>
          <p:nvPr/>
        </p:nvPicPr>
        <p:blipFill>
          <a:blip r:embed="rId3"/>
          <a:stretch>
            <a:fillRect/>
          </a:stretch>
        </p:blipFill>
        <p:spPr>
          <a:xfrm>
            <a:off x="2580953" y="2868944"/>
            <a:ext cx="3886200" cy="1781175"/>
          </a:xfrm>
          <a:prstGeom prst="rect">
            <a:avLst/>
          </a:prstGeom>
        </p:spPr>
      </p:pic>
      <p:sp>
        <p:nvSpPr>
          <p:cNvPr id="7" name="TextBox 12">
            <a:extLst>
              <a:ext uri="{FF2B5EF4-FFF2-40B4-BE49-F238E27FC236}">
                <a16:creationId xmlns:a16="http://schemas.microsoft.com/office/drawing/2014/main" id="{855B80B7-033F-4FD2-93D5-C6A9FFF93F20}"/>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33</a:t>
            </a:fld>
            <a:endParaRPr lang="en-US"/>
          </a:p>
        </p:txBody>
      </p:sp>
    </p:spTree>
    <p:extLst>
      <p:ext uri="{BB962C8B-B14F-4D97-AF65-F5344CB8AC3E}">
        <p14:creationId xmlns:p14="http://schemas.microsoft.com/office/powerpoint/2010/main" val="2027542465"/>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DC70-010F-482B-9CFC-E211C3DE2B4E}"/>
              </a:ext>
            </a:extLst>
          </p:cNvPr>
          <p:cNvSpPr>
            <a:spLocks noGrp="1"/>
          </p:cNvSpPr>
          <p:nvPr>
            <p:ph type="title"/>
          </p:nvPr>
        </p:nvSpPr>
        <p:spPr>
          <a:xfrm>
            <a:off x="501560" y="557525"/>
            <a:ext cx="11318276" cy="586800"/>
          </a:xfrm>
        </p:spPr>
        <p:txBody>
          <a:bodyPr/>
          <a:lstStyle/>
          <a:p>
            <a:r>
              <a:rPr lang="en-GB" sz="3400">
                <a:cs typeface="Arial"/>
              </a:rPr>
              <a:t>Python Built-in Functions - </a:t>
            </a:r>
            <a:r>
              <a:rPr lang="en-GB" sz="3600" b="1">
                <a:solidFill>
                  <a:schemeClr val="bg2"/>
                </a:solidFill>
              </a:rPr>
              <a:t>standard library </a:t>
            </a:r>
            <a:endParaRPr lang="en-GB" sz="3400"/>
          </a:p>
        </p:txBody>
      </p:sp>
      <p:sp>
        <p:nvSpPr>
          <p:cNvPr id="3" name="Content Placeholder 3">
            <a:extLst>
              <a:ext uri="{FF2B5EF4-FFF2-40B4-BE49-F238E27FC236}">
                <a16:creationId xmlns:a16="http://schemas.microsoft.com/office/drawing/2014/main" id="{C7EC64DB-B6DE-4E0A-94CD-463C2238240F}"/>
              </a:ext>
            </a:extLst>
          </p:cNvPr>
          <p:cNvSpPr txBox="1">
            <a:spLocks/>
          </p:cNvSpPr>
          <p:nvPr/>
        </p:nvSpPr>
        <p:spPr>
          <a:xfrm>
            <a:off x="508000" y="1236663"/>
            <a:ext cx="11318276"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30000"/>
              </a:spcBef>
              <a:buNone/>
              <a:defRPr/>
            </a:pPr>
            <a:r>
              <a:rPr lang="en-GB" sz="1800">
                <a:solidFill>
                  <a:schemeClr val="bg2"/>
                </a:solidFill>
              </a:rPr>
              <a:t>Out of the box (without any importing) python’s standard library offers a wide range of facilities for:</a:t>
            </a:r>
          </a:p>
          <a:p>
            <a:pPr>
              <a:spcBef>
                <a:spcPct val="30000"/>
              </a:spcBef>
              <a:defRPr/>
            </a:pPr>
            <a:r>
              <a:rPr lang="en-GB" sz="1800">
                <a:solidFill>
                  <a:schemeClr val="bg2"/>
                </a:solidFill>
              </a:rPr>
              <a:t>String/text processing functionalities</a:t>
            </a:r>
          </a:p>
          <a:p>
            <a:pPr>
              <a:spcBef>
                <a:spcPct val="30000"/>
              </a:spcBef>
              <a:defRPr/>
            </a:pPr>
            <a:r>
              <a:rPr lang="en-GB" sz="1800">
                <a:solidFill>
                  <a:schemeClr val="bg2"/>
                </a:solidFill>
              </a:rPr>
              <a:t>I/O (input/output) functionalities</a:t>
            </a:r>
          </a:p>
          <a:p>
            <a:pPr>
              <a:spcBef>
                <a:spcPct val="30000"/>
              </a:spcBef>
              <a:defRPr/>
            </a:pPr>
            <a:r>
              <a:rPr lang="en-GB" sz="1800">
                <a:solidFill>
                  <a:schemeClr val="bg2"/>
                </a:solidFill>
              </a:rPr>
              <a:t>Numeric and mathematical functionalities</a:t>
            </a:r>
          </a:p>
          <a:p>
            <a:pPr>
              <a:spcBef>
                <a:spcPct val="30000"/>
              </a:spcBef>
              <a:defRPr/>
            </a:pPr>
            <a:r>
              <a:rPr lang="en-GB" sz="1800">
                <a:solidFill>
                  <a:schemeClr val="bg2"/>
                </a:solidFill>
              </a:rPr>
              <a:t>For more info please refer to this link: </a:t>
            </a:r>
            <a:r>
              <a:rPr lang="en-GB" sz="1800">
                <a:solidFill>
                  <a:schemeClr val="bg2"/>
                </a:solidFill>
                <a:hlinkClick r:id="rId2"/>
              </a:rPr>
              <a:t>https://docs.python.org/3/library/</a:t>
            </a:r>
            <a:endParaRPr lang="en-GB" sz="1800">
              <a:solidFill>
                <a:schemeClr val="bg2"/>
              </a:solidFill>
            </a:endParaRPr>
          </a:p>
          <a:p>
            <a:pPr marL="0" indent="0">
              <a:spcBef>
                <a:spcPct val="30000"/>
              </a:spcBef>
              <a:buNone/>
              <a:defRPr/>
            </a:pPr>
            <a:endParaRPr lang="en-GB" sz="800">
              <a:solidFill>
                <a:schemeClr val="bg2"/>
              </a:solidFill>
            </a:endParaRPr>
          </a:p>
          <a:p>
            <a:pPr marL="0" indent="0">
              <a:spcBef>
                <a:spcPct val="30000"/>
              </a:spcBef>
              <a:buNone/>
              <a:defRPr/>
            </a:pPr>
            <a:r>
              <a:rPr lang="en-GB" sz="1800">
                <a:solidFill>
                  <a:schemeClr val="bg2"/>
                </a:solidFill>
              </a:rPr>
              <a:t>Python has several built-in functions that its standard library covers. </a:t>
            </a:r>
          </a:p>
          <a:p>
            <a:pPr marL="0" indent="0">
              <a:spcBef>
                <a:spcPct val="30000"/>
              </a:spcBef>
              <a:buNone/>
              <a:defRPr/>
            </a:pPr>
            <a:endParaRPr lang="en-GB" sz="1800">
              <a:solidFill>
                <a:schemeClr val="bg2"/>
              </a:solidFill>
            </a:endParaRPr>
          </a:p>
          <a:p>
            <a:pPr marL="0" indent="0">
              <a:spcBef>
                <a:spcPct val="30000"/>
              </a:spcBef>
              <a:buNone/>
              <a:defRPr/>
            </a:pPr>
            <a:endParaRPr lang="en-GB" sz="1800">
              <a:solidFill>
                <a:schemeClr val="bg2"/>
              </a:solidFill>
            </a:endParaRPr>
          </a:p>
          <a:p>
            <a:pPr marL="0" indent="0">
              <a:spcBef>
                <a:spcPct val="30000"/>
              </a:spcBef>
              <a:buNone/>
              <a:defRPr/>
            </a:pPr>
            <a:endParaRPr lang="en-GB" sz="1800">
              <a:solidFill>
                <a:schemeClr val="bg2"/>
              </a:solidFill>
            </a:endParaRPr>
          </a:p>
          <a:p>
            <a:pPr marL="0" indent="0">
              <a:spcBef>
                <a:spcPct val="30000"/>
              </a:spcBef>
              <a:buFont typeface="Arial"/>
              <a:buNone/>
              <a:defRPr/>
            </a:pPr>
            <a:endParaRPr lang="en-GB" sz="1800">
              <a:solidFill>
                <a:schemeClr val="bg2"/>
              </a:solidFill>
            </a:endParaRPr>
          </a:p>
        </p:txBody>
      </p:sp>
      <p:pic>
        <p:nvPicPr>
          <p:cNvPr id="4" name="Picture 3">
            <a:extLst>
              <a:ext uri="{FF2B5EF4-FFF2-40B4-BE49-F238E27FC236}">
                <a16:creationId xmlns:a16="http://schemas.microsoft.com/office/drawing/2014/main" id="{29CE2D7A-0239-467C-A0F6-661FB867DFDF}"/>
              </a:ext>
            </a:extLst>
          </p:cNvPr>
          <p:cNvPicPr>
            <a:picLocks noChangeAspect="1"/>
          </p:cNvPicPr>
          <p:nvPr/>
        </p:nvPicPr>
        <p:blipFill>
          <a:blip r:embed="rId3"/>
          <a:stretch>
            <a:fillRect/>
          </a:stretch>
        </p:blipFill>
        <p:spPr>
          <a:xfrm>
            <a:off x="508000" y="3363978"/>
            <a:ext cx="6511893" cy="2992701"/>
          </a:xfrm>
          <a:prstGeom prst="rect">
            <a:avLst/>
          </a:prstGeom>
        </p:spPr>
      </p:pic>
      <p:pic>
        <p:nvPicPr>
          <p:cNvPr id="7" name="Picture 6">
            <a:extLst>
              <a:ext uri="{FF2B5EF4-FFF2-40B4-BE49-F238E27FC236}">
                <a16:creationId xmlns:a16="http://schemas.microsoft.com/office/drawing/2014/main" id="{A6C899DC-3E6F-45BD-AF76-F4CF0801F590}"/>
              </a:ext>
            </a:extLst>
          </p:cNvPr>
          <p:cNvPicPr>
            <a:picLocks noChangeAspect="1"/>
          </p:cNvPicPr>
          <p:nvPr/>
        </p:nvPicPr>
        <p:blipFill>
          <a:blip r:embed="rId4"/>
          <a:stretch>
            <a:fillRect/>
          </a:stretch>
        </p:blipFill>
        <p:spPr>
          <a:xfrm>
            <a:off x="7015746" y="3319236"/>
            <a:ext cx="4247924" cy="1669985"/>
          </a:xfrm>
          <a:prstGeom prst="rect">
            <a:avLst/>
          </a:prstGeom>
        </p:spPr>
      </p:pic>
      <p:sp>
        <p:nvSpPr>
          <p:cNvPr id="10" name="TextBox 12">
            <a:extLst>
              <a:ext uri="{FF2B5EF4-FFF2-40B4-BE49-F238E27FC236}">
                <a16:creationId xmlns:a16="http://schemas.microsoft.com/office/drawing/2014/main" id="{CC08DE0D-D1C5-4226-BF5D-8A3F891CF633}"/>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34</a:t>
            </a:fld>
            <a:endParaRPr lang="en-US"/>
          </a:p>
        </p:txBody>
      </p:sp>
    </p:spTree>
    <p:extLst>
      <p:ext uri="{BB962C8B-B14F-4D97-AF65-F5344CB8AC3E}">
        <p14:creationId xmlns:p14="http://schemas.microsoft.com/office/powerpoint/2010/main" val="3662622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NumPy</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NumPy stands for Numerical Python. NumPy is the core library for scientific computing in Python. </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NumPy provides multidimensional array objects, and tools for working with these arrays, Many other python libraries are built on NumPy.</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Link: </a:t>
            </a: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hlinkClick r:id="rId3"/>
              </a:rPr>
              <a:t>http://www.numpy.org/</a:t>
            </a: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8" name="Picture 7">
            <a:extLst>
              <a:ext uri="{FF2B5EF4-FFF2-40B4-BE49-F238E27FC236}">
                <a16:creationId xmlns:a16="http://schemas.microsoft.com/office/drawing/2014/main" id="{F38A8726-C25D-4AB2-B3B6-7371E321D867}"/>
              </a:ext>
            </a:extLst>
          </p:cNvPr>
          <p:cNvPicPr>
            <a:picLocks noChangeAspect="1"/>
          </p:cNvPicPr>
          <p:nvPr/>
        </p:nvPicPr>
        <p:blipFill>
          <a:blip r:embed="rId4"/>
          <a:stretch>
            <a:fillRect/>
          </a:stretch>
        </p:blipFill>
        <p:spPr>
          <a:xfrm>
            <a:off x="7287025" y="3973794"/>
            <a:ext cx="4133953" cy="1710137"/>
          </a:xfrm>
          <a:prstGeom prst="rect">
            <a:avLst/>
          </a:prstGeom>
        </p:spPr>
      </p:pic>
      <p:sp>
        <p:nvSpPr>
          <p:cNvPr id="9" name="TextBox 12">
            <a:extLst>
              <a:ext uri="{FF2B5EF4-FFF2-40B4-BE49-F238E27FC236}">
                <a16:creationId xmlns:a16="http://schemas.microsoft.com/office/drawing/2014/main" id="{614D0601-6A51-4E4A-B86A-B766FB1646FE}"/>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35</a:t>
            </a:fld>
            <a:endParaRPr lang="en-US"/>
          </a:p>
        </p:txBody>
      </p:sp>
    </p:spTree>
    <p:extLst>
      <p:ext uri="{BB962C8B-B14F-4D97-AF65-F5344CB8AC3E}">
        <p14:creationId xmlns:p14="http://schemas.microsoft.com/office/powerpoint/2010/main" val="624747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NumPy "Array" data object</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NumPy provide array data objects (data structure) that are up to 50x faster than Python lists. NumPy arrays are called as "</a:t>
            </a:r>
            <a:r>
              <a:rPr kumimoji="0" lang="en-GB" sz="2000" b="0" i="0" u="none" strike="noStrike" kern="1200" cap="none" spc="0" normalizeH="0" baseline="0" noProof="0" err="1">
                <a:ln>
                  <a:noFill/>
                </a:ln>
                <a:solidFill>
                  <a:srgbClr val="453878"/>
                </a:solidFill>
                <a:effectLst/>
                <a:uLnTx/>
                <a:uFillTx/>
                <a:latin typeface="Century Gothic" panose="020F0302020204030204"/>
                <a:ea typeface="+mn-ea"/>
                <a:cs typeface="+mn-cs"/>
              </a:rPr>
              <a:t>ndarray</a:t>
            </a: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 (n dimensional array)</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Arrays are homogeneous multidimensional structures. Arrays are grid of values, sharing the same data type, indexed by a tuple of non-negative integers. NumPy dimensions are called axes</a:t>
            </a: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8B90961E-4472-474C-A99D-AF4530C44A7F}"/>
              </a:ext>
            </a:extLst>
          </p:cNvPr>
          <p:cNvPicPr>
            <a:picLocks noChangeAspect="1"/>
          </p:cNvPicPr>
          <p:nvPr/>
        </p:nvPicPr>
        <p:blipFill rotWithShape="1">
          <a:blip r:embed="rId3"/>
          <a:srcRect l="5850" t="7425" r="3177" b="7220"/>
          <a:stretch/>
        </p:blipFill>
        <p:spPr>
          <a:xfrm>
            <a:off x="3332861" y="3326173"/>
            <a:ext cx="4990744" cy="3137334"/>
          </a:xfrm>
          <a:prstGeom prst="rect">
            <a:avLst/>
          </a:prstGeom>
        </p:spPr>
      </p:pic>
      <p:sp>
        <p:nvSpPr>
          <p:cNvPr id="8" name="TextBox 12">
            <a:extLst>
              <a:ext uri="{FF2B5EF4-FFF2-40B4-BE49-F238E27FC236}">
                <a16:creationId xmlns:a16="http://schemas.microsoft.com/office/drawing/2014/main" id="{F75B7CC5-B9BB-480E-A872-16C6FF33FC8C}"/>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36</a:t>
            </a:fld>
            <a:endParaRPr lang="en-US"/>
          </a:p>
        </p:txBody>
      </p:sp>
    </p:spTree>
    <p:extLst>
      <p:ext uri="{BB962C8B-B14F-4D97-AF65-F5344CB8AC3E}">
        <p14:creationId xmlns:p14="http://schemas.microsoft.com/office/powerpoint/2010/main" val="1656581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Pandas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Pandas is a high-level data manipulation library. It is built on the NumPy package and provides two valuable data structures: Series and DataFrame</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DataFrame allow you to store and manipulate tabular data in rows and columns</a:t>
            </a:r>
          </a:p>
          <a:p>
            <a:pPr fontAlgn="base">
              <a:spcBef>
                <a:spcPct val="30000"/>
              </a:spcBef>
              <a:spcAft>
                <a:spcPct val="0"/>
              </a:spcAft>
              <a:defRPr/>
            </a:pPr>
            <a:endParaRPr lang="en-GB" sz="2000">
              <a:solidFill>
                <a:srgbClr val="453878"/>
              </a:solidFill>
              <a:latin typeface="Century Gothic" panose="020F0302020204030204"/>
            </a:endParaRPr>
          </a:p>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Link: </a:t>
            </a: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hlinkClick r:id="rId3"/>
              </a:rPr>
              <a:t>http://pandas.pydata.org/</a:t>
            </a: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4098" name="Picture 2">
            <a:extLst>
              <a:ext uri="{FF2B5EF4-FFF2-40B4-BE49-F238E27FC236}">
                <a16:creationId xmlns:a16="http://schemas.microsoft.com/office/drawing/2014/main" id="{1A180A8F-FDD7-4F7F-BE77-008B5AC344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4418" y="3959632"/>
            <a:ext cx="4324768" cy="17479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2">
            <a:extLst>
              <a:ext uri="{FF2B5EF4-FFF2-40B4-BE49-F238E27FC236}">
                <a16:creationId xmlns:a16="http://schemas.microsoft.com/office/drawing/2014/main" id="{EED027D2-CE52-4638-866C-E47BD4EC5733}"/>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37</a:t>
            </a:fld>
            <a:endParaRPr lang="en-US"/>
          </a:p>
        </p:txBody>
      </p:sp>
    </p:spTree>
    <p:extLst>
      <p:ext uri="{BB962C8B-B14F-4D97-AF65-F5344CB8AC3E}">
        <p14:creationId xmlns:p14="http://schemas.microsoft.com/office/powerpoint/2010/main" val="1890497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SciPy</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SciPy (pronounced “Sigh Pie”) is a of open-source software for mathematics, science, and engineering that is built on </a:t>
            </a:r>
            <a:r>
              <a:rPr kumimoji="0" lang="en-GB" sz="2000" b="0" i="0" u="none" strike="noStrike" kern="1200" cap="none" spc="0" normalizeH="0" baseline="0" noProof="0" err="1">
                <a:ln>
                  <a:noFill/>
                </a:ln>
                <a:solidFill>
                  <a:srgbClr val="453878"/>
                </a:solidFill>
                <a:effectLst/>
                <a:uLnTx/>
                <a:uFillTx/>
                <a:latin typeface="Century Gothic" panose="020F0302020204030204"/>
                <a:ea typeface="+mn-ea"/>
                <a:cs typeface="+mn-cs"/>
              </a:rPr>
              <a:t>Numpy</a:t>
            </a:r>
            <a:r>
              <a:rPr lang="en-GB" sz="2000">
                <a:solidFill>
                  <a:srgbClr val="453878"/>
                </a:solidFill>
                <a:latin typeface="Century Gothic" panose="020F0302020204030204"/>
              </a:rPr>
              <a:t>. </a:t>
            </a: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SciPy stands for Scientific Python.</a:t>
            </a:r>
          </a:p>
          <a:p>
            <a:pPr fontAlgn="base">
              <a:spcBef>
                <a:spcPct val="30000"/>
              </a:spcBef>
              <a:spcAft>
                <a:spcPct val="0"/>
              </a:spcAft>
              <a:defRPr/>
            </a:pPr>
            <a:endParaRPr lang="en-GB" sz="2000">
              <a:solidFill>
                <a:srgbClr val="453878"/>
              </a:solidFill>
              <a:latin typeface="Century Gothic" panose="020F0302020204030204"/>
            </a:endParaRPr>
          </a:p>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SciPy has optimised and added functions that are frequently used in NumPy and Data Science.</a:t>
            </a:r>
          </a:p>
          <a:p>
            <a:pPr fontAlgn="base">
              <a:spcBef>
                <a:spcPct val="30000"/>
              </a:spcBef>
              <a:spcAft>
                <a:spcPct val="0"/>
              </a:spcAft>
              <a:defRPr/>
            </a:pPr>
            <a:endParaRPr lang="en-GB" sz="2000">
              <a:solidFill>
                <a:srgbClr val="453878"/>
              </a:solidFill>
              <a:latin typeface="Century Gothic" panose="020F0302020204030204"/>
            </a:endParaRPr>
          </a:p>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Link: </a:t>
            </a: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hlinkClick r:id="rId3"/>
              </a:rPr>
              <a:t>https://www.scipy.org/scipylib/</a:t>
            </a: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146" name="Picture 2" descr="SciPy and NumPy - Full Stack Python">
            <a:extLst>
              <a:ext uri="{FF2B5EF4-FFF2-40B4-BE49-F238E27FC236}">
                <a16:creationId xmlns:a16="http://schemas.microsoft.com/office/drawing/2014/main" id="{4C8480FB-C0B2-4130-9C1D-E69BA764D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262" y="4394688"/>
            <a:ext cx="3630538" cy="14424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2">
            <a:extLst>
              <a:ext uri="{FF2B5EF4-FFF2-40B4-BE49-F238E27FC236}">
                <a16:creationId xmlns:a16="http://schemas.microsoft.com/office/drawing/2014/main" id="{7ECC9C6C-C554-49B0-BE04-5EE4C114A98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38</a:t>
            </a:fld>
            <a:endParaRPr lang="en-US"/>
          </a:p>
        </p:txBody>
      </p:sp>
    </p:spTree>
    <p:extLst>
      <p:ext uri="{BB962C8B-B14F-4D97-AF65-F5344CB8AC3E}">
        <p14:creationId xmlns:p14="http://schemas.microsoft.com/office/powerpoint/2010/main" val="1703220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Bef>
                <a:spcPts val="0"/>
              </a:spcBef>
              <a:spcAft>
                <a:spcPts val="800"/>
              </a:spcAft>
            </a:pPr>
            <a:r>
              <a:rPr lang="en-GB" sz="1800">
                <a:solidFill>
                  <a:schemeClr val="bg2"/>
                </a:solidFill>
              </a:rPr>
              <a:t>Scikit-learn is a free machine learning library that provides many unsupervised and supervised learning algorithms for classification, regression and clustering. </a:t>
            </a:r>
          </a:p>
          <a:p>
            <a:pPr>
              <a:lnSpc>
                <a:spcPct val="107000"/>
              </a:lnSpc>
              <a:spcBef>
                <a:spcPts val="0"/>
              </a:spcBef>
              <a:spcAft>
                <a:spcPts val="800"/>
              </a:spcAft>
            </a:pPr>
            <a:r>
              <a:rPr lang="en-GB" sz="1800">
                <a:solidFill>
                  <a:schemeClr val="bg2"/>
                </a:solidFill>
              </a:rPr>
              <a:t>Built on NumPy, SciPy, and matplotlib.</a:t>
            </a:r>
          </a:p>
          <a:p>
            <a:pPr>
              <a:lnSpc>
                <a:spcPct val="107000"/>
              </a:lnSpc>
              <a:spcBef>
                <a:spcPts val="0"/>
              </a:spcBef>
              <a:spcAft>
                <a:spcPts val="800"/>
              </a:spcAft>
            </a:pPr>
            <a:r>
              <a:rPr lang="en-GB" sz="1800">
                <a:solidFill>
                  <a:schemeClr val="bg2"/>
                </a:solidFill>
              </a:rPr>
              <a:t>Link: </a:t>
            </a:r>
            <a:r>
              <a:rPr lang="en-GB" sz="1800">
                <a:solidFill>
                  <a:schemeClr val="bg2"/>
                </a:solidFill>
                <a:hlinkClick r:id="rId2"/>
              </a:rPr>
              <a:t>http://scikit-learn.org/</a:t>
            </a:r>
            <a:endParaRPr lang="en-GB" sz="1800">
              <a:solidFill>
                <a:schemeClr val="bg2"/>
              </a:solidFill>
            </a:endParaRPr>
          </a:p>
          <a:p>
            <a:pPr>
              <a:lnSpc>
                <a:spcPct val="107000"/>
              </a:lnSpc>
              <a:spcBef>
                <a:spcPts val="0"/>
              </a:spcBef>
              <a:spcAft>
                <a:spcPts val="800"/>
              </a:spcAft>
            </a:pPr>
            <a:endParaRPr lang="en-GB" sz="1800">
              <a:solidFill>
                <a:schemeClr val="bg2"/>
              </a:solidFill>
            </a:endParaRPr>
          </a:p>
          <a:p>
            <a:pPr>
              <a:lnSpc>
                <a:spcPct val="107000"/>
              </a:lnSpc>
              <a:spcBef>
                <a:spcPts val="0"/>
              </a:spcBef>
              <a:spcAft>
                <a:spcPts val="800"/>
              </a:spcAft>
            </a:pPr>
            <a:endParaRPr lang="en-GB" sz="1800">
              <a:solidFill>
                <a:schemeClr val="bg2"/>
              </a:solidFill>
            </a:endParaRPr>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0972800" cy="609600"/>
          </a:xfrm>
        </p:spPr>
        <p:txBody>
          <a:bodyPr/>
          <a:lstStyle/>
          <a:p>
            <a:r>
              <a:rPr lang="en-GB" sz="3600">
                <a:solidFill>
                  <a:schemeClr val="bg2"/>
                </a:solidFill>
              </a:rPr>
              <a:t>Scikit-learn</a:t>
            </a:r>
            <a:endParaRPr lang="en-GB"/>
          </a:p>
        </p:txBody>
      </p:sp>
      <p:pic>
        <p:nvPicPr>
          <p:cNvPr id="8196" name="Picture 4" descr="scikit-learn - Wikipedia">
            <a:extLst>
              <a:ext uri="{FF2B5EF4-FFF2-40B4-BE49-F238E27FC236}">
                <a16:creationId xmlns:a16="http://schemas.microsoft.com/office/drawing/2014/main" id="{69F033CA-3610-46FB-9C39-43E82DC0E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999" y="2941800"/>
            <a:ext cx="4709445" cy="25352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2">
            <a:extLst>
              <a:ext uri="{FF2B5EF4-FFF2-40B4-BE49-F238E27FC236}">
                <a16:creationId xmlns:a16="http://schemas.microsoft.com/office/drawing/2014/main" id="{1277E328-D475-48FA-A483-4C25DE948361}"/>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39</a:t>
            </a:fld>
            <a:endParaRPr lang="en-US"/>
          </a:p>
        </p:txBody>
      </p:sp>
    </p:spTree>
    <p:extLst>
      <p:ext uri="{BB962C8B-B14F-4D97-AF65-F5344CB8AC3E}">
        <p14:creationId xmlns:p14="http://schemas.microsoft.com/office/powerpoint/2010/main" val="116904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3"/>
          <p:cNvSpPr>
            <a:spLocks noGrp="1" noChangeArrowheads="1"/>
          </p:cNvSpPr>
          <p:nvPr>
            <p:ph idx="1"/>
          </p:nvPr>
        </p:nvSpPr>
        <p:spPr>
          <a:xfrm>
            <a:off x="508000" y="1236663"/>
            <a:ext cx="10972800" cy="5240337"/>
          </a:xfrm>
        </p:spPr>
        <p:txBody>
          <a:bodyPr/>
          <a:lstStyle/>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err="1">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Colaboratory</a:t>
            </a: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 or “</a:t>
            </a:r>
            <a:r>
              <a:rPr kumimoji="0" lang="en-GB" altLang="en-US" sz="1800" b="0" i="0" u="none" strike="noStrike" kern="0" cap="none" spc="0" normalizeH="0" baseline="0" noProof="0" err="1">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Colab</a:t>
            </a: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 for short, is a product from Google Research. </a:t>
            </a: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endPar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err="1">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Colab</a:t>
            </a: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 allows anybody to write and execute arbitrary python code through the browser, and is especially well suited to machine learning, data analysis and education.</a:t>
            </a: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endPar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Available through </a:t>
            </a: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hlinkClick r:id="rId3"/>
              </a:rPr>
              <a:t>https://colab.research.google.com/</a:t>
            </a:r>
            <a:endPar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endPar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p:txBody>
      </p:sp>
      <p:sp>
        <p:nvSpPr>
          <p:cNvPr id="7" name="TextBox 12">
            <a:extLst>
              <a:ext uri="{FF2B5EF4-FFF2-40B4-BE49-F238E27FC236}">
                <a16:creationId xmlns:a16="http://schemas.microsoft.com/office/drawing/2014/main" id="{0E758C84-0081-4DA8-BE48-D0D7ACD92DFF}"/>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a:t>
            </a:fld>
            <a:endParaRPr lang="en-US"/>
          </a:p>
        </p:txBody>
      </p:sp>
      <p:pic>
        <p:nvPicPr>
          <p:cNvPr id="8" name="Picture 7">
            <a:extLst>
              <a:ext uri="{FF2B5EF4-FFF2-40B4-BE49-F238E27FC236}">
                <a16:creationId xmlns:a16="http://schemas.microsoft.com/office/drawing/2014/main" id="{34F73633-B139-469B-AB43-15502C516C2F}"/>
              </a:ext>
            </a:extLst>
          </p:cNvPr>
          <p:cNvPicPr>
            <a:picLocks noChangeAspect="1"/>
          </p:cNvPicPr>
          <p:nvPr/>
        </p:nvPicPr>
        <p:blipFill>
          <a:blip r:embed="rId4"/>
          <a:stretch>
            <a:fillRect/>
          </a:stretch>
        </p:blipFill>
        <p:spPr>
          <a:xfrm>
            <a:off x="3887602" y="3914316"/>
            <a:ext cx="4416795" cy="1959004"/>
          </a:xfrm>
          <a:prstGeom prst="rect">
            <a:avLst/>
          </a:prstGeom>
        </p:spPr>
      </p:pic>
      <p:sp>
        <p:nvSpPr>
          <p:cNvPr id="9" name="Title 8">
            <a:extLst>
              <a:ext uri="{FF2B5EF4-FFF2-40B4-BE49-F238E27FC236}">
                <a16:creationId xmlns:a16="http://schemas.microsoft.com/office/drawing/2014/main" id="{A39DE7C2-B5C4-4407-B083-078B3CC794D0}"/>
              </a:ext>
            </a:extLst>
          </p:cNvPr>
          <p:cNvSpPr>
            <a:spLocks noGrp="1"/>
          </p:cNvSpPr>
          <p:nvPr>
            <p:ph type="title"/>
          </p:nvPr>
        </p:nvSpPr>
        <p:spPr/>
        <p:txBody>
          <a:bodyPr/>
          <a:lstStyle/>
          <a:p>
            <a:r>
              <a:rPr lang="en-GB" sz="3200" b="1">
                <a:cs typeface="Arial"/>
              </a:rPr>
              <a:t>Python in the cloud: Google </a:t>
            </a:r>
            <a:r>
              <a:rPr lang="en-GB" sz="3200" b="1" err="1">
                <a:cs typeface="Arial"/>
              </a:rPr>
              <a:t>Colab</a:t>
            </a:r>
            <a:endParaRPr lang="en-GB" sz="3200"/>
          </a:p>
        </p:txBody>
      </p:sp>
    </p:spTree>
    <p:extLst>
      <p:ext uri="{BB962C8B-B14F-4D97-AF65-F5344CB8AC3E}">
        <p14:creationId xmlns:p14="http://schemas.microsoft.com/office/powerpoint/2010/main" val="523681383"/>
      </p:ext>
    </p:extLst>
  </p:cSld>
  <p:clrMapOvr>
    <a:masterClrMapping/>
  </p:clrMapOvr>
  <p:transition>
    <p:fade thruBlk="1"/>
  </p:transition>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a:extLst>
              <a:ext uri="{FF2B5EF4-FFF2-40B4-BE49-F238E27FC236}">
                <a16:creationId xmlns:a16="http://schemas.microsoft.com/office/drawing/2014/main" id="{1045D6D7-0C9C-421C-BAA9-EB7BDE42A995}"/>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Bef>
                <a:spcPts val="0"/>
              </a:spcBef>
              <a:spcAft>
                <a:spcPts val="800"/>
              </a:spcAft>
            </a:pPr>
            <a:r>
              <a:rPr lang="en-GB" sz="1800">
                <a:solidFill>
                  <a:schemeClr val="bg2"/>
                </a:solidFill>
              </a:rPr>
              <a:t>Matplotlib is a open source, cross-platform, data visualization and graphical plotting library for Python</a:t>
            </a:r>
          </a:p>
          <a:p>
            <a:pPr>
              <a:lnSpc>
                <a:spcPct val="107000"/>
              </a:lnSpc>
              <a:spcBef>
                <a:spcPts val="0"/>
              </a:spcBef>
              <a:spcAft>
                <a:spcPts val="800"/>
              </a:spcAft>
            </a:pPr>
            <a:r>
              <a:rPr lang="en-GB" sz="1800">
                <a:solidFill>
                  <a:schemeClr val="bg2"/>
                </a:solidFill>
              </a:rPr>
              <a:t>Link: </a:t>
            </a:r>
            <a:r>
              <a:rPr lang="en-GB" sz="1800">
                <a:solidFill>
                  <a:schemeClr val="bg2"/>
                </a:solidFill>
                <a:hlinkClick r:id="rId2"/>
              </a:rPr>
              <a:t>https://matplotlib.org/</a:t>
            </a:r>
            <a:endParaRPr lang="en-GB" sz="1800">
              <a:solidFill>
                <a:schemeClr val="bg2"/>
              </a:solidFill>
            </a:endParaRPr>
          </a:p>
          <a:p>
            <a:pPr marL="0" indent="0">
              <a:lnSpc>
                <a:spcPct val="107000"/>
              </a:lnSpc>
              <a:spcBef>
                <a:spcPts val="0"/>
              </a:spcBef>
              <a:spcAft>
                <a:spcPts val="800"/>
              </a:spcAft>
              <a:buNone/>
            </a:pPr>
            <a:endParaRPr lang="en-GB" sz="1800">
              <a:solidFill>
                <a:schemeClr val="bg2"/>
              </a:solidFill>
            </a:endParaRPr>
          </a:p>
          <a:p>
            <a:pPr>
              <a:lnSpc>
                <a:spcPct val="107000"/>
              </a:lnSpc>
              <a:spcBef>
                <a:spcPts val="0"/>
              </a:spcBef>
              <a:spcAft>
                <a:spcPts val="800"/>
              </a:spcAft>
            </a:pPr>
            <a:endParaRPr lang="en-GB" sz="1800">
              <a:solidFill>
                <a:schemeClr val="bg2"/>
              </a:solidFill>
            </a:endParaRPr>
          </a:p>
        </p:txBody>
      </p:sp>
      <p:sp>
        <p:nvSpPr>
          <p:cNvPr id="7" name="Title 2">
            <a:extLst>
              <a:ext uri="{FF2B5EF4-FFF2-40B4-BE49-F238E27FC236}">
                <a16:creationId xmlns:a16="http://schemas.microsoft.com/office/drawing/2014/main" id="{F2D6F4B8-CBA3-49BE-8A6D-9556959C75B8}"/>
              </a:ext>
            </a:extLst>
          </p:cNvPr>
          <p:cNvSpPr>
            <a:spLocks noGrp="1"/>
          </p:cNvSpPr>
          <p:nvPr>
            <p:ph type="title"/>
          </p:nvPr>
        </p:nvSpPr>
        <p:spPr>
          <a:xfrm>
            <a:off x="508000" y="381000"/>
            <a:ext cx="10972800" cy="609600"/>
          </a:xfrm>
        </p:spPr>
        <p:txBody>
          <a:bodyPr/>
          <a:lstStyle/>
          <a:p>
            <a:pPr>
              <a:lnSpc>
                <a:spcPct val="107000"/>
              </a:lnSpc>
              <a:spcBef>
                <a:spcPts val="0"/>
              </a:spcBef>
              <a:spcAft>
                <a:spcPts val="800"/>
              </a:spcAft>
            </a:pPr>
            <a:r>
              <a:rPr lang="en-GB" sz="3600">
                <a:solidFill>
                  <a:schemeClr val="bg2"/>
                </a:solidFill>
              </a:rPr>
              <a:t>matplotlib</a:t>
            </a:r>
          </a:p>
        </p:txBody>
      </p:sp>
      <p:pic>
        <p:nvPicPr>
          <p:cNvPr id="5" name="Picture 4">
            <a:extLst>
              <a:ext uri="{FF2B5EF4-FFF2-40B4-BE49-F238E27FC236}">
                <a16:creationId xmlns:a16="http://schemas.microsoft.com/office/drawing/2014/main" id="{137CF91F-2A09-426F-83DF-7B5B6A3A5D95}"/>
              </a:ext>
            </a:extLst>
          </p:cNvPr>
          <p:cNvPicPr>
            <a:picLocks noChangeAspect="1"/>
          </p:cNvPicPr>
          <p:nvPr/>
        </p:nvPicPr>
        <p:blipFill>
          <a:blip r:embed="rId3"/>
          <a:stretch>
            <a:fillRect/>
          </a:stretch>
        </p:blipFill>
        <p:spPr>
          <a:xfrm>
            <a:off x="6837228" y="4381188"/>
            <a:ext cx="4844655" cy="951387"/>
          </a:xfrm>
          <a:prstGeom prst="rect">
            <a:avLst/>
          </a:prstGeom>
        </p:spPr>
      </p:pic>
      <p:sp>
        <p:nvSpPr>
          <p:cNvPr id="10" name="TextBox 12">
            <a:extLst>
              <a:ext uri="{FF2B5EF4-FFF2-40B4-BE49-F238E27FC236}">
                <a16:creationId xmlns:a16="http://schemas.microsoft.com/office/drawing/2014/main" id="{9E5EF450-9040-4E97-87C6-4F31A7745377}"/>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40</a:t>
            </a:fld>
            <a:endParaRPr lang="en-US"/>
          </a:p>
        </p:txBody>
      </p:sp>
    </p:spTree>
    <p:extLst>
      <p:ext uri="{BB962C8B-B14F-4D97-AF65-F5344CB8AC3E}">
        <p14:creationId xmlns:p14="http://schemas.microsoft.com/office/powerpoint/2010/main" val="86556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a:solidFill>
                  <a:schemeClr val="bg1"/>
                </a:solidFill>
                <a:latin typeface="Century Gothic"/>
                <a:cs typeface="Calibri"/>
              </a:rPr>
              <a:t>Pandas library </a:t>
            </a:r>
          </a:p>
          <a:p>
            <a:pPr algn="ctr"/>
            <a:r>
              <a:rPr lang="en-GB" sz="3600" b="1">
                <a:solidFill>
                  <a:schemeClr val="bg1"/>
                </a:solidFill>
                <a:latin typeface="Century Gothic"/>
                <a:cs typeface="Calibri"/>
              </a:rPr>
              <a:t>deep dive</a:t>
            </a: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41</a:t>
            </a:fld>
            <a:endParaRPr lang="en-US"/>
          </a:p>
        </p:txBody>
      </p:sp>
    </p:spTree>
    <p:extLst>
      <p:ext uri="{BB962C8B-B14F-4D97-AF65-F5344CB8AC3E}">
        <p14:creationId xmlns:p14="http://schemas.microsoft.com/office/powerpoint/2010/main" val="941005780"/>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Pandas data structures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Pandas Series is a one-dimensional labelled array capable of holding any data type with axis labels or index. An example of a Series object is one column from a DataFrame. Indexing in a panda’s series starts from 0</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Pandas DataFrame is a 2-dimensional labelled data structure with columns of potentially different types. You can think of it like a spreadsheet or SQL table, or a dictionary of Series objects. It is generally the most commonly used pandas’ object. Like Series, DataFrame accepts many different kinds of inputs. Indexing in a panda DataFrame starts from 0 (for both rows and columns)</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89B0376C-2F33-486C-887A-8E323E979A17}"/>
              </a:ext>
            </a:extLst>
          </p:cNvPr>
          <p:cNvPicPr>
            <a:picLocks noChangeAspect="1"/>
          </p:cNvPicPr>
          <p:nvPr/>
        </p:nvPicPr>
        <p:blipFill rotWithShape="1">
          <a:blip r:embed="rId3"/>
          <a:srcRect l="1709" t="8075" r="2895" b="11284"/>
          <a:stretch/>
        </p:blipFill>
        <p:spPr>
          <a:xfrm>
            <a:off x="2422255" y="4178896"/>
            <a:ext cx="7353725" cy="2540990"/>
          </a:xfrm>
          <a:prstGeom prst="rect">
            <a:avLst/>
          </a:prstGeom>
        </p:spPr>
      </p:pic>
      <p:sp>
        <p:nvSpPr>
          <p:cNvPr id="8" name="TextBox 12">
            <a:extLst>
              <a:ext uri="{FF2B5EF4-FFF2-40B4-BE49-F238E27FC236}">
                <a16:creationId xmlns:a16="http://schemas.microsoft.com/office/drawing/2014/main" id="{D21B3E5A-3904-4B2D-BDE2-D144185B343A}"/>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42</a:t>
            </a:fld>
            <a:endParaRPr lang="en-US"/>
          </a:p>
        </p:txBody>
      </p:sp>
    </p:spTree>
    <p:extLst>
      <p:ext uri="{BB962C8B-B14F-4D97-AF65-F5344CB8AC3E}">
        <p14:creationId xmlns:p14="http://schemas.microsoft.com/office/powerpoint/2010/main" val="1993385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Pandas </a:t>
            </a:r>
            <a:r>
              <a:rPr lang="en-GB"/>
              <a:t>d</a:t>
            </a:r>
            <a:r>
              <a:rPr lang="en-GB" sz="3600">
                <a:solidFill>
                  <a:schemeClr val="bg2"/>
                </a:solidFill>
              </a:rPr>
              <a:t>ata frame data types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a:solidFill>
                  <a:srgbClr val="453878"/>
                </a:solidFill>
                <a:latin typeface="Century Gothic" panose="020F0302020204030204"/>
              </a:rPr>
              <a:t>The following methods can be used to explore pandas data frames.</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graphicFrame>
        <p:nvGraphicFramePr>
          <p:cNvPr id="8" name="Content Placeholder 4">
            <a:extLst>
              <a:ext uri="{FF2B5EF4-FFF2-40B4-BE49-F238E27FC236}">
                <a16:creationId xmlns:a16="http://schemas.microsoft.com/office/drawing/2014/main" id="{FAEBB283-FFDE-4F30-ACB5-D794E69A085E}"/>
              </a:ext>
            </a:extLst>
          </p:cNvPr>
          <p:cNvGraphicFramePr>
            <a:graphicFrameLocks/>
          </p:cNvGraphicFramePr>
          <p:nvPr/>
        </p:nvGraphicFramePr>
        <p:xfrm>
          <a:off x="838201" y="1793741"/>
          <a:ext cx="10642599" cy="4432090"/>
        </p:xfrm>
        <a:graphic>
          <a:graphicData uri="http://schemas.openxmlformats.org/drawingml/2006/table">
            <a:tbl>
              <a:tblPr>
                <a:tableStyleId>{2D5ABB26-0587-4C30-8999-92F81FD0307C}</a:tableStyleId>
              </a:tblPr>
              <a:tblGrid>
                <a:gridCol w="3024673">
                  <a:extLst>
                    <a:ext uri="{9D8B030D-6E8A-4147-A177-3AD203B41FA5}">
                      <a16:colId xmlns:a16="http://schemas.microsoft.com/office/drawing/2014/main" val="20000"/>
                    </a:ext>
                  </a:extLst>
                </a:gridCol>
                <a:gridCol w="3844213">
                  <a:extLst>
                    <a:ext uri="{9D8B030D-6E8A-4147-A177-3AD203B41FA5}">
                      <a16:colId xmlns:a16="http://schemas.microsoft.com/office/drawing/2014/main" val="20001"/>
                    </a:ext>
                  </a:extLst>
                </a:gridCol>
                <a:gridCol w="3773713">
                  <a:extLst>
                    <a:ext uri="{9D8B030D-6E8A-4147-A177-3AD203B41FA5}">
                      <a16:colId xmlns:a16="http://schemas.microsoft.com/office/drawing/2014/main" val="20002"/>
                    </a:ext>
                  </a:extLst>
                </a:gridCol>
              </a:tblGrid>
              <a:tr h="344923">
                <a:tc>
                  <a:txBody>
                    <a:bodyPr/>
                    <a:lstStyle/>
                    <a:p>
                      <a:pPr algn="l" fontAlgn="b"/>
                      <a:r>
                        <a:rPr lang="en-US" sz="1600" kern="1200">
                          <a:solidFill>
                            <a:srgbClr val="453878"/>
                          </a:solidFill>
                          <a:latin typeface="Century Gothic" panose="020F0302020204030204"/>
                          <a:ea typeface="+mn-ea"/>
                          <a:cs typeface="+mn-cs"/>
                        </a:rPr>
                        <a:t>Pandas Type</a:t>
                      </a:r>
                    </a:p>
                  </a:txBody>
                  <a:tcPr marL="53065" marR="53065" marT="53065" marB="5306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kern="1200">
                          <a:solidFill>
                            <a:srgbClr val="453878"/>
                          </a:solidFill>
                          <a:latin typeface="Century Gothic" panose="020F0302020204030204"/>
                          <a:ea typeface="+mn-ea"/>
                          <a:cs typeface="+mn-cs"/>
                        </a:rPr>
                        <a:t>Native Python Type</a:t>
                      </a:r>
                    </a:p>
                  </a:txBody>
                  <a:tcPr marL="53065" marR="53065" marT="53065" marB="5306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kern="1200">
                          <a:solidFill>
                            <a:srgbClr val="453878"/>
                          </a:solidFill>
                          <a:latin typeface="Century Gothic" panose="020F0302020204030204"/>
                          <a:ea typeface="+mn-ea"/>
                          <a:cs typeface="+mn-cs"/>
                        </a:rPr>
                        <a:t>Description</a:t>
                      </a:r>
                    </a:p>
                  </a:txBody>
                  <a:tcPr marL="53065" marR="53065" marT="53065" marB="5306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61302">
                <a:tc>
                  <a:txBody>
                    <a:bodyPr/>
                    <a:lstStyle/>
                    <a:p>
                      <a:pPr fontAlgn="t"/>
                      <a:r>
                        <a:rPr lang="en-US" sz="1600" kern="1200">
                          <a:solidFill>
                            <a:srgbClr val="453878"/>
                          </a:solidFill>
                          <a:latin typeface="Century Gothic" panose="020F0302020204030204"/>
                          <a:ea typeface="+mn-ea"/>
                          <a:cs typeface="+mn-cs"/>
                        </a:rPr>
                        <a:t>object</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kern="1200">
                          <a:solidFill>
                            <a:srgbClr val="453878"/>
                          </a:solidFill>
                          <a:latin typeface="Century Gothic" panose="020F0302020204030204"/>
                          <a:ea typeface="+mn-ea"/>
                          <a:cs typeface="+mn-cs"/>
                        </a:rPr>
                        <a:t>string</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kern="1200">
                          <a:solidFill>
                            <a:srgbClr val="453878"/>
                          </a:solidFill>
                          <a:latin typeface="Century Gothic" panose="020F0302020204030204"/>
                          <a:ea typeface="+mn-ea"/>
                          <a:cs typeface="+mn-cs"/>
                        </a:rPr>
                        <a:t>The most general dtype. Will be assigned to your column if column has mixed types (numbers and strings).</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22509">
                <a:tc>
                  <a:txBody>
                    <a:bodyPr/>
                    <a:lstStyle/>
                    <a:p>
                      <a:pPr fontAlgn="t"/>
                      <a:r>
                        <a:rPr lang="en-US" sz="1600" kern="1200">
                          <a:solidFill>
                            <a:srgbClr val="453878"/>
                          </a:solidFill>
                          <a:latin typeface="Century Gothic" panose="020F0302020204030204"/>
                          <a:ea typeface="+mn-ea"/>
                          <a:cs typeface="+mn-cs"/>
                        </a:rPr>
                        <a:t>int64</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kern="1200">
                          <a:solidFill>
                            <a:srgbClr val="453878"/>
                          </a:solidFill>
                          <a:latin typeface="Century Gothic" panose="020F0302020204030204"/>
                          <a:ea typeface="+mn-ea"/>
                          <a:cs typeface="+mn-cs"/>
                        </a:rPr>
                        <a:t>int</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kern="1200">
                          <a:solidFill>
                            <a:srgbClr val="453878"/>
                          </a:solidFill>
                          <a:latin typeface="Century Gothic" panose="020F0302020204030204"/>
                          <a:ea typeface="+mn-ea"/>
                          <a:cs typeface="+mn-cs"/>
                        </a:rPr>
                        <a:t>Numeric characters. 64 refers to the memory allocated to hold this character.</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300095">
                <a:tc>
                  <a:txBody>
                    <a:bodyPr/>
                    <a:lstStyle/>
                    <a:p>
                      <a:pPr fontAlgn="t"/>
                      <a:r>
                        <a:rPr lang="en-US" sz="1600" kern="1200">
                          <a:solidFill>
                            <a:srgbClr val="453878"/>
                          </a:solidFill>
                          <a:latin typeface="Century Gothic" panose="020F0302020204030204"/>
                          <a:ea typeface="+mn-ea"/>
                          <a:cs typeface="+mn-cs"/>
                        </a:rPr>
                        <a:t>float64</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kern="1200">
                          <a:solidFill>
                            <a:srgbClr val="453878"/>
                          </a:solidFill>
                          <a:latin typeface="Century Gothic" panose="020F0302020204030204"/>
                          <a:ea typeface="+mn-ea"/>
                          <a:cs typeface="+mn-cs"/>
                        </a:rPr>
                        <a:t>float</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kern="1200">
                          <a:solidFill>
                            <a:srgbClr val="453878"/>
                          </a:solidFill>
                          <a:latin typeface="Century Gothic" panose="020F0302020204030204"/>
                          <a:ea typeface="+mn-ea"/>
                          <a:cs typeface="+mn-cs"/>
                        </a:rPr>
                        <a:t>Numeric characters with decimals. If a column contains numbers and </a:t>
                      </a:r>
                      <a:r>
                        <a:rPr lang="en-US" sz="1600" kern="1200" err="1">
                          <a:solidFill>
                            <a:srgbClr val="453878"/>
                          </a:solidFill>
                          <a:latin typeface="Century Gothic" panose="020F0302020204030204"/>
                          <a:ea typeface="+mn-ea"/>
                          <a:cs typeface="+mn-cs"/>
                        </a:rPr>
                        <a:t>NaNs</a:t>
                      </a:r>
                      <a:r>
                        <a:rPr lang="en-US" sz="1600" kern="1200">
                          <a:solidFill>
                            <a:srgbClr val="453878"/>
                          </a:solidFill>
                          <a:latin typeface="Century Gothic" panose="020F0302020204030204"/>
                          <a:ea typeface="+mn-ea"/>
                          <a:cs typeface="+mn-cs"/>
                        </a:rPr>
                        <a:t>(see below), pandas will default to float64, in case your missing value has a decimal.</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822509">
                <a:tc>
                  <a:txBody>
                    <a:bodyPr/>
                    <a:lstStyle/>
                    <a:p>
                      <a:pPr fontAlgn="t"/>
                      <a:r>
                        <a:rPr lang="en-US" sz="1600" kern="1200">
                          <a:solidFill>
                            <a:srgbClr val="453878"/>
                          </a:solidFill>
                          <a:latin typeface="Century Gothic" panose="020F0302020204030204"/>
                          <a:ea typeface="+mn-ea"/>
                          <a:cs typeface="+mn-cs"/>
                        </a:rPr>
                        <a:t>datetime64, timedelta[ns]</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kern="1200">
                          <a:solidFill>
                            <a:srgbClr val="453878"/>
                          </a:solidFill>
                          <a:latin typeface="Century Gothic" panose="020F0302020204030204"/>
                          <a:ea typeface="+mn-ea"/>
                          <a:cs typeface="+mn-cs"/>
                        </a:rPr>
                        <a:t>N/A (but see the </a:t>
                      </a:r>
                      <a:r>
                        <a:rPr lang="en-US" sz="1600" kern="1200" err="1">
                          <a:solidFill>
                            <a:srgbClr val="453878"/>
                          </a:solidFill>
                          <a:latin typeface="Century Gothic" panose="020F0302020204030204"/>
                          <a:ea typeface="+mn-ea"/>
                          <a:cs typeface="+mn-cs"/>
                          <a:hlinkClick r:id="rId3">
                            <a:extLst>
                              <a:ext uri="{A12FA001-AC4F-418D-AE19-62706E023703}">
                                <ahyp:hlinkClr xmlns:ahyp="http://schemas.microsoft.com/office/drawing/2018/hyperlinkcolor" val="tx"/>
                              </a:ext>
                            </a:extLst>
                          </a:hlinkClick>
                        </a:rPr>
                        <a:t>datetime</a:t>
                      </a:r>
                      <a:r>
                        <a:rPr lang="en-US" sz="1600" kern="1200">
                          <a:solidFill>
                            <a:srgbClr val="453878"/>
                          </a:solidFill>
                          <a:latin typeface="Century Gothic" panose="020F0302020204030204"/>
                          <a:ea typeface="+mn-ea"/>
                          <a:cs typeface="+mn-cs"/>
                        </a:rPr>
                        <a:t> module in Python’s standard library)</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600" kern="1200">
                          <a:solidFill>
                            <a:srgbClr val="453878"/>
                          </a:solidFill>
                          <a:latin typeface="Century Gothic" panose="020F0302020204030204"/>
                          <a:ea typeface="+mn-ea"/>
                          <a:cs typeface="+mn-cs"/>
                        </a:rPr>
                        <a:t>Values meant to hold time data. Look into these for time series experiments.</a:t>
                      </a:r>
                    </a:p>
                  </a:txBody>
                  <a:tcPr marL="53065" marR="53065" marT="53065" marB="530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12">
            <a:extLst>
              <a:ext uri="{FF2B5EF4-FFF2-40B4-BE49-F238E27FC236}">
                <a16:creationId xmlns:a16="http://schemas.microsoft.com/office/drawing/2014/main" id="{323B31B7-C76F-4AE2-AB60-1EFE02C8238D}"/>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43</a:t>
            </a:fld>
            <a:endParaRPr lang="en-US"/>
          </a:p>
        </p:txBody>
      </p:sp>
    </p:spTree>
    <p:extLst>
      <p:ext uri="{BB962C8B-B14F-4D97-AF65-F5344CB8AC3E}">
        <p14:creationId xmlns:p14="http://schemas.microsoft.com/office/powerpoint/2010/main" val="2935821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Reading data using pandas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a:solidFill>
                  <a:srgbClr val="453878"/>
                </a:solidFill>
                <a:latin typeface="Century Gothic" panose="020F0302020204030204"/>
              </a:rPr>
              <a:t>There is a number of pandas commands to read data files, most popular being CSV and EXCEL.</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8" name="Picture 7">
            <a:extLst>
              <a:ext uri="{FF2B5EF4-FFF2-40B4-BE49-F238E27FC236}">
                <a16:creationId xmlns:a16="http://schemas.microsoft.com/office/drawing/2014/main" id="{CBFE69C1-7E66-49B6-B78E-1E70DD2F6BAE}"/>
              </a:ext>
            </a:extLst>
          </p:cNvPr>
          <p:cNvPicPr>
            <a:picLocks noChangeAspect="1"/>
          </p:cNvPicPr>
          <p:nvPr/>
        </p:nvPicPr>
        <p:blipFill>
          <a:blip r:embed="rId3"/>
          <a:stretch>
            <a:fillRect/>
          </a:stretch>
        </p:blipFill>
        <p:spPr>
          <a:xfrm>
            <a:off x="967317" y="2664546"/>
            <a:ext cx="9839639" cy="1291634"/>
          </a:xfrm>
          <a:prstGeom prst="rect">
            <a:avLst/>
          </a:prstGeom>
        </p:spPr>
      </p:pic>
      <p:sp>
        <p:nvSpPr>
          <p:cNvPr id="9" name="TextBox 12">
            <a:extLst>
              <a:ext uri="{FF2B5EF4-FFF2-40B4-BE49-F238E27FC236}">
                <a16:creationId xmlns:a16="http://schemas.microsoft.com/office/drawing/2014/main" id="{E1C8DD2E-6F64-4A03-A276-C9F5E29A5DCE}"/>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44</a:t>
            </a:fld>
            <a:endParaRPr lang="en-US"/>
          </a:p>
        </p:txBody>
      </p:sp>
    </p:spTree>
    <p:extLst>
      <p:ext uri="{BB962C8B-B14F-4D97-AF65-F5344CB8AC3E}">
        <p14:creationId xmlns:p14="http://schemas.microsoft.com/office/powerpoint/2010/main" val="887296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Pandas </a:t>
            </a:r>
            <a:r>
              <a:rPr lang="en-GB"/>
              <a:t>d</a:t>
            </a:r>
            <a:r>
              <a:rPr lang="en-GB" sz="3600">
                <a:solidFill>
                  <a:schemeClr val="bg2"/>
                </a:solidFill>
              </a:rPr>
              <a:t>ata frame methods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a:solidFill>
                  <a:srgbClr val="453878"/>
                </a:solidFill>
                <a:latin typeface="Century Gothic" panose="020F0302020204030204"/>
              </a:rPr>
              <a:t>The following methods can be used to explore pandas data frames.</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graphicFrame>
        <p:nvGraphicFramePr>
          <p:cNvPr id="8" name="Table 7">
            <a:extLst>
              <a:ext uri="{FF2B5EF4-FFF2-40B4-BE49-F238E27FC236}">
                <a16:creationId xmlns:a16="http://schemas.microsoft.com/office/drawing/2014/main" id="{4710CAF3-08F9-4137-9F96-49E392D120CC}"/>
              </a:ext>
            </a:extLst>
          </p:cNvPr>
          <p:cNvGraphicFramePr>
            <a:graphicFrameLocks noGrp="1"/>
          </p:cNvGraphicFramePr>
          <p:nvPr/>
        </p:nvGraphicFramePr>
        <p:xfrm>
          <a:off x="1356932" y="1728531"/>
          <a:ext cx="9429255" cy="4744545"/>
        </p:xfrm>
        <a:graphic>
          <a:graphicData uri="http://schemas.openxmlformats.org/drawingml/2006/table">
            <a:tbl>
              <a:tblPr firstRow="1" bandRow="1">
                <a:tableStyleId>{2D5ABB26-0587-4C30-8999-92F81FD0307C}</a:tableStyleId>
              </a:tblPr>
              <a:tblGrid>
                <a:gridCol w="2431297">
                  <a:extLst>
                    <a:ext uri="{9D8B030D-6E8A-4147-A177-3AD203B41FA5}">
                      <a16:colId xmlns:a16="http://schemas.microsoft.com/office/drawing/2014/main" val="20000"/>
                    </a:ext>
                  </a:extLst>
                </a:gridCol>
                <a:gridCol w="6997958">
                  <a:extLst>
                    <a:ext uri="{9D8B030D-6E8A-4147-A177-3AD203B41FA5}">
                      <a16:colId xmlns:a16="http://schemas.microsoft.com/office/drawing/2014/main" val="20001"/>
                    </a:ext>
                  </a:extLst>
                </a:gridCol>
              </a:tblGrid>
              <a:tr h="5782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err="1">
                          <a:solidFill>
                            <a:srgbClr val="453878"/>
                          </a:solidFill>
                          <a:latin typeface="Century Gothic" panose="020F0302020204030204"/>
                          <a:ea typeface="+mn-ea"/>
                          <a:cs typeface="+mn-cs"/>
                        </a:rPr>
                        <a:t>df.method</a:t>
                      </a:r>
                      <a:r>
                        <a:rPr lang="en-US" sz="1600" kern="1200">
                          <a:solidFill>
                            <a:srgbClr val="453878"/>
                          </a:solidFill>
                          <a:latin typeface="Century Gothic" panose="020F030202020403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rgbClr val="453878"/>
                          </a:solidFill>
                          <a:latin typeface="Century Gothic" panose="020F0302020204030204"/>
                          <a:ea typeface="+mn-ea"/>
                          <a:cs typeface="+mn-cs"/>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3804">
                <a:tc>
                  <a:txBody>
                    <a:bodyPr/>
                    <a:lstStyle/>
                    <a:p>
                      <a:r>
                        <a:rPr lang="en-US" sz="1600" kern="1200">
                          <a:solidFill>
                            <a:srgbClr val="453878"/>
                          </a:solidFill>
                          <a:latin typeface="Century Gothic" panose="020F0302020204030204"/>
                          <a:ea typeface="+mn-ea"/>
                          <a:cs typeface="+mn-cs"/>
                        </a:rPr>
                        <a:t>head( [n] ), tail( [n]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a:solidFill>
                            <a:srgbClr val="453878"/>
                          </a:solidFill>
                          <a:latin typeface="Century Gothic" panose="020F0302020204030204"/>
                          <a:ea typeface="+mn-ea"/>
                          <a:cs typeface="+mn-cs"/>
                        </a:rPr>
                        <a:t>first/last n rows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83804">
                <a:tc>
                  <a:txBody>
                    <a:bodyPr/>
                    <a:lstStyle/>
                    <a:p>
                      <a:r>
                        <a:rPr lang="en-US" sz="1600" kern="1200">
                          <a:solidFill>
                            <a:srgbClr val="453878"/>
                          </a:solidFill>
                          <a:latin typeface="Century Gothic" panose="020F0302020204030204"/>
                          <a:ea typeface="+mn-ea"/>
                          <a:cs typeface="+mn-cs"/>
                        </a:rPr>
                        <a:t>describe()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a:solidFill>
                            <a:srgbClr val="453878"/>
                          </a:solidFill>
                          <a:latin typeface="Century Gothic" panose="020F0302020204030204"/>
                          <a:ea typeface="+mn-ea"/>
                          <a:cs typeface="+mn-cs"/>
                        </a:rPr>
                        <a:t>generate descriptive statistics (for numeric columns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1003">
                <a:tc>
                  <a:txBody>
                    <a:bodyPr/>
                    <a:lstStyle/>
                    <a:p>
                      <a:r>
                        <a:rPr lang="en-US" sz="1600" kern="1200">
                          <a:solidFill>
                            <a:srgbClr val="453878"/>
                          </a:solidFill>
                          <a:latin typeface="Century Gothic" panose="020F0302020204030204"/>
                          <a:ea typeface="+mn-ea"/>
                          <a:cs typeface="+mn-cs"/>
                        </a:rPr>
                        <a:t>max(),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a:solidFill>
                            <a:srgbClr val="453878"/>
                          </a:solidFill>
                          <a:latin typeface="Century Gothic" panose="020F0302020204030204"/>
                          <a:ea typeface="+mn-ea"/>
                          <a:cs typeface="+mn-cs"/>
                        </a:rPr>
                        <a:t>return max/min values for all numeric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2803">
                <a:tc>
                  <a:txBody>
                    <a:bodyPr/>
                    <a:lstStyle/>
                    <a:p>
                      <a:r>
                        <a:rPr lang="en-US" sz="1600" kern="1200">
                          <a:solidFill>
                            <a:srgbClr val="453878"/>
                          </a:solidFill>
                          <a:latin typeface="Century Gothic" panose="020F0302020204030204"/>
                          <a:ea typeface="+mn-ea"/>
                          <a:cs typeface="+mn-cs"/>
                        </a:rPr>
                        <a:t>mean(), median()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a:solidFill>
                            <a:srgbClr val="453878"/>
                          </a:solidFill>
                          <a:latin typeface="Century Gothic" panose="020F0302020204030204"/>
                          <a:ea typeface="+mn-ea"/>
                          <a:cs typeface="+mn-cs"/>
                        </a:rPr>
                        <a:t>return mean/median values for all numeric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42803">
                <a:tc>
                  <a:txBody>
                    <a:bodyPr/>
                    <a:lstStyle/>
                    <a:p>
                      <a:r>
                        <a:rPr lang="en-US" sz="1600" kern="1200" err="1">
                          <a:solidFill>
                            <a:srgbClr val="453878"/>
                          </a:solidFill>
                          <a:latin typeface="Century Gothic" panose="020F0302020204030204"/>
                          <a:ea typeface="+mn-ea"/>
                          <a:cs typeface="+mn-cs"/>
                        </a:rPr>
                        <a:t>std</a:t>
                      </a:r>
                      <a:r>
                        <a:rPr lang="en-US" sz="1600" kern="1200">
                          <a:solidFill>
                            <a:srgbClr val="453878"/>
                          </a:solidFill>
                          <a:latin typeface="Century Gothic" panose="020F030202020403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a:solidFill>
                            <a:srgbClr val="453878"/>
                          </a:solidFill>
                          <a:latin typeface="Century Gothic" panose="020F0302020204030204"/>
                          <a:ea typeface="+mn-ea"/>
                          <a:cs typeface="+mn-cs"/>
                        </a:rPr>
                        <a:t>standard deviation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01503">
                <a:tc>
                  <a:txBody>
                    <a:bodyPr/>
                    <a:lstStyle/>
                    <a:p>
                      <a:r>
                        <a:rPr lang="en-US" sz="1600" kern="1200">
                          <a:solidFill>
                            <a:srgbClr val="453878"/>
                          </a:solidFill>
                          <a:latin typeface="Century Gothic" panose="020F0302020204030204"/>
                          <a:ea typeface="+mn-ea"/>
                          <a:cs typeface="+mn-cs"/>
                        </a:rPr>
                        <a:t>sample([n])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a:solidFill>
                            <a:srgbClr val="453878"/>
                          </a:solidFill>
                          <a:latin typeface="Century Gothic" panose="020F0302020204030204"/>
                          <a:ea typeface="+mn-ea"/>
                          <a:cs typeface="+mn-cs"/>
                        </a:rPr>
                        <a:t>returns a random sample of the data 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01503">
                <a:tc>
                  <a:txBody>
                    <a:bodyPr/>
                    <a:lstStyle/>
                    <a:p>
                      <a:r>
                        <a:rPr lang="en-US" sz="1600" kern="1200" err="1">
                          <a:solidFill>
                            <a:srgbClr val="453878"/>
                          </a:solidFill>
                          <a:latin typeface="Century Gothic" panose="020F0302020204030204"/>
                          <a:ea typeface="+mn-ea"/>
                          <a:cs typeface="+mn-cs"/>
                        </a:rPr>
                        <a:t>dropna</a:t>
                      </a:r>
                      <a:r>
                        <a:rPr lang="en-US" sz="1600" kern="1200">
                          <a:solidFill>
                            <a:srgbClr val="453878"/>
                          </a:solidFill>
                          <a:latin typeface="Century Gothic" panose="020F030202020403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a:solidFill>
                            <a:srgbClr val="453878"/>
                          </a:solidFill>
                          <a:latin typeface="Century Gothic" panose="020F0302020204030204"/>
                          <a:ea typeface="+mn-ea"/>
                          <a:cs typeface="+mn-cs"/>
                        </a:rPr>
                        <a:t>drop all the records with missing 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01503">
                <a:tc>
                  <a:txBody>
                    <a:bodyPr/>
                    <a:lstStyle/>
                    <a:p>
                      <a:r>
                        <a:rPr lang="en-US" sz="1600" kern="1200" err="1">
                          <a:solidFill>
                            <a:srgbClr val="453878"/>
                          </a:solidFill>
                          <a:latin typeface="Century Gothic" panose="020F0302020204030204"/>
                          <a:ea typeface="+mn-ea"/>
                          <a:cs typeface="+mn-cs"/>
                        </a:rPr>
                        <a:t>groupby</a:t>
                      </a:r>
                      <a:r>
                        <a:rPr lang="en-US" sz="1600" kern="1200">
                          <a:solidFill>
                            <a:srgbClr val="453878"/>
                          </a:solidFill>
                          <a:latin typeface="Century Gothic" panose="020F0302020204030204"/>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a:solidFill>
                            <a:srgbClr val="453878"/>
                          </a:solidFill>
                          <a:latin typeface="+mn-lt"/>
                          <a:ea typeface="+mn-ea"/>
                          <a:cs typeface="+mn-cs"/>
                        </a:rPr>
                        <a:t>group data based on some criteria and calculate summary statistics</a:t>
                      </a:r>
                    </a:p>
                    <a:p>
                      <a:endParaRPr lang="en-US" sz="1600" kern="1200">
                        <a:solidFill>
                          <a:srgbClr val="453878"/>
                        </a:solidFill>
                        <a:latin typeface="Century Gothic" panose="020F03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1966254"/>
                  </a:ext>
                </a:extLst>
              </a:tr>
            </a:tbl>
          </a:graphicData>
        </a:graphic>
      </p:graphicFrame>
      <p:sp>
        <p:nvSpPr>
          <p:cNvPr id="9" name="TextBox 12">
            <a:extLst>
              <a:ext uri="{FF2B5EF4-FFF2-40B4-BE49-F238E27FC236}">
                <a16:creationId xmlns:a16="http://schemas.microsoft.com/office/drawing/2014/main" id="{A1E8EB25-70DA-44CA-9936-EF35B9DAE06C}"/>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45</a:t>
            </a:fld>
            <a:endParaRPr lang="en-US"/>
          </a:p>
        </p:txBody>
      </p:sp>
    </p:spTree>
    <p:extLst>
      <p:ext uri="{BB962C8B-B14F-4D97-AF65-F5344CB8AC3E}">
        <p14:creationId xmlns:p14="http://schemas.microsoft.com/office/powerpoint/2010/main" val="2729635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Pandas </a:t>
            </a:r>
            <a:r>
              <a:rPr lang="en-GB"/>
              <a:t>d</a:t>
            </a:r>
            <a:r>
              <a:rPr lang="en-GB" sz="3600">
                <a:solidFill>
                  <a:schemeClr val="bg2"/>
                </a:solidFill>
              </a:rPr>
              <a:t>ata frame attributes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a:solidFill>
                  <a:srgbClr val="453878"/>
                </a:solidFill>
                <a:latin typeface="Century Gothic" panose="020F0302020204030204"/>
              </a:rPr>
              <a:t>The following methods can be used to explore pandas data frames.</a:t>
            </a: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fontAlgn="base">
              <a:spcBef>
                <a:spcPct val="30000"/>
              </a:spcBef>
              <a:spcAft>
                <a:spcPct val="0"/>
              </a:spcAf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marR="0" lvl="0" indent="0" algn="l" defTabSz="914400" rtl="0" eaLnBrk="1" fontAlgn="base" latinLnBrk="0" hangingPunct="1">
              <a:lnSpc>
                <a:spcPct val="90000"/>
              </a:lnSpc>
              <a:spcBef>
                <a:spcPct val="30000"/>
              </a:spcBef>
              <a:spcAft>
                <a:spcPct val="0"/>
              </a:spcAft>
              <a:buClrTx/>
              <a:buSzTx/>
              <a:buFont typeface="Arial"/>
              <a:buNone/>
              <a:tabLst/>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graphicFrame>
        <p:nvGraphicFramePr>
          <p:cNvPr id="9" name="Table 8">
            <a:extLst>
              <a:ext uri="{FF2B5EF4-FFF2-40B4-BE49-F238E27FC236}">
                <a16:creationId xmlns:a16="http://schemas.microsoft.com/office/drawing/2014/main" id="{AAF54F60-6E3A-4AF3-A0B8-A51067320FF2}"/>
              </a:ext>
            </a:extLst>
          </p:cNvPr>
          <p:cNvGraphicFramePr>
            <a:graphicFrameLocks noGrp="1"/>
          </p:cNvGraphicFramePr>
          <p:nvPr/>
        </p:nvGraphicFramePr>
        <p:xfrm>
          <a:off x="1431578" y="2039520"/>
          <a:ext cx="8431134" cy="3492709"/>
        </p:xfrm>
        <a:graphic>
          <a:graphicData uri="http://schemas.openxmlformats.org/drawingml/2006/table">
            <a:tbl>
              <a:tblPr firstRow="1" bandRow="1">
                <a:tableStyleId>{2D5ABB26-0587-4C30-8999-92F81FD0307C}</a:tableStyleId>
              </a:tblPr>
              <a:tblGrid>
                <a:gridCol w="2200223">
                  <a:extLst>
                    <a:ext uri="{9D8B030D-6E8A-4147-A177-3AD203B41FA5}">
                      <a16:colId xmlns:a16="http://schemas.microsoft.com/office/drawing/2014/main" val="20000"/>
                    </a:ext>
                  </a:extLst>
                </a:gridCol>
                <a:gridCol w="6230911">
                  <a:extLst>
                    <a:ext uri="{9D8B030D-6E8A-4147-A177-3AD203B41FA5}">
                      <a16:colId xmlns:a16="http://schemas.microsoft.com/office/drawing/2014/main" val="20001"/>
                    </a:ext>
                  </a:extLst>
                </a:gridCol>
              </a:tblGrid>
              <a:tr h="48967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kern="1200" err="1">
                          <a:solidFill>
                            <a:srgbClr val="453878"/>
                          </a:solidFill>
                          <a:latin typeface="Century Gothic" panose="020F0302020204030204"/>
                          <a:ea typeface="+mn-ea"/>
                          <a:cs typeface="+mn-cs"/>
                        </a:rPr>
                        <a:t>df.attribute</a:t>
                      </a:r>
                      <a:endParaRPr lang="en-US" sz="1600" kern="1200">
                        <a:solidFill>
                          <a:srgbClr val="453878"/>
                        </a:solidFill>
                        <a:latin typeface="Century Gothic" panose="020F03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kern="1200">
                          <a:solidFill>
                            <a:srgbClr val="453878"/>
                          </a:solidFill>
                          <a:latin typeface="Century Gothic" panose="020F0302020204030204"/>
                          <a:ea typeface="+mn-ea"/>
                          <a:cs typeface="+mn-cs"/>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9731">
                <a:tc>
                  <a:txBody>
                    <a:bodyPr/>
                    <a:lstStyle/>
                    <a:p>
                      <a:pPr marL="0" algn="l" defTabSz="914400" rtl="0" eaLnBrk="1" fontAlgn="b" latinLnBrk="0" hangingPunct="1"/>
                      <a:r>
                        <a:rPr lang="en-US" sz="1600" kern="1200" err="1">
                          <a:solidFill>
                            <a:srgbClr val="453878"/>
                          </a:solidFill>
                          <a:latin typeface="Century Gothic" panose="020F0302020204030204"/>
                          <a:ea typeface="+mn-ea"/>
                          <a:cs typeface="+mn-cs"/>
                        </a:rPr>
                        <a:t>dtypes</a:t>
                      </a:r>
                      <a:endParaRPr lang="en-US" sz="1600" kern="1200">
                        <a:solidFill>
                          <a:srgbClr val="453878"/>
                        </a:solidFill>
                        <a:latin typeface="Century Gothic" panose="020F03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list the types of the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9731">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list the column 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9705">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axes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list the row labels and column 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9698">
                <a:tc>
                  <a:txBody>
                    <a:bodyPr/>
                    <a:lstStyle/>
                    <a:p>
                      <a:pPr marL="0" algn="l" defTabSz="914400" rtl="0" eaLnBrk="1" fontAlgn="b" latinLnBrk="0" hangingPunct="1"/>
                      <a:r>
                        <a:rPr lang="en-US" sz="1600" kern="1200" err="1">
                          <a:solidFill>
                            <a:srgbClr val="453878"/>
                          </a:solidFill>
                          <a:latin typeface="Century Gothic" panose="020F0302020204030204"/>
                          <a:ea typeface="+mn-ea"/>
                          <a:cs typeface="+mn-cs"/>
                        </a:rPr>
                        <a:t>ndim</a:t>
                      </a:r>
                      <a:endParaRPr lang="en-US" sz="1600" kern="1200">
                        <a:solidFill>
                          <a:srgbClr val="453878"/>
                        </a:solidFill>
                        <a:latin typeface="Century Gothic" panose="020F0302020204030204"/>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number of dimensions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24722">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number of elements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24722">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shape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return a tuple representing the dimensionality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24722">
                <a:tc>
                  <a:txBody>
                    <a:bodyPr/>
                    <a:lstStyle/>
                    <a:p>
                      <a:pPr marL="0" algn="l" defTabSz="914400" rtl="0" eaLnBrk="1" fontAlgn="b" latinLnBrk="0" hangingPunct="1"/>
                      <a:r>
                        <a:rPr lang="en-US" sz="1600" kern="1200">
                          <a:solidFill>
                            <a:srgbClr val="453878"/>
                          </a:solidFill>
                          <a:latin typeface="Century Gothic" panose="020F0302020204030204"/>
                          <a:ea typeface="+mn-ea"/>
                          <a:cs typeface="+mn-cs"/>
                        </a:rPr>
                        <a:t>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b" latinLnBrk="0" hangingPunct="1"/>
                      <a:r>
                        <a:rPr lang="en-US" sz="1600" kern="1200" err="1">
                          <a:solidFill>
                            <a:srgbClr val="453878"/>
                          </a:solidFill>
                          <a:latin typeface="Century Gothic" panose="020F0302020204030204"/>
                          <a:ea typeface="+mn-ea"/>
                          <a:cs typeface="+mn-cs"/>
                        </a:rPr>
                        <a:t>numpy</a:t>
                      </a:r>
                      <a:r>
                        <a:rPr lang="en-US" sz="1600" kern="1200">
                          <a:solidFill>
                            <a:srgbClr val="453878"/>
                          </a:solidFill>
                          <a:latin typeface="Century Gothic" panose="020F0302020204030204"/>
                          <a:ea typeface="+mn-ea"/>
                          <a:cs typeface="+mn-cs"/>
                        </a:rPr>
                        <a:t> representation of the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8" name="TextBox 12">
            <a:extLst>
              <a:ext uri="{FF2B5EF4-FFF2-40B4-BE49-F238E27FC236}">
                <a16:creationId xmlns:a16="http://schemas.microsoft.com/office/drawing/2014/main" id="{1860FC28-2253-4F91-B966-9BB0A775DBB7}"/>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46</a:t>
            </a:fld>
            <a:endParaRPr lang="en-US"/>
          </a:p>
        </p:txBody>
      </p:sp>
    </p:spTree>
    <p:extLst>
      <p:ext uri="{BB962C8B-B14F-4D97-AF65-F5344CB8AC3E}">
        <p14:creationId xmlns:p14="http://schemas.microsoft.com/office/powerpoint/2010/main" val="2526869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a:solidFill>
                  <a:schemeClr val="bg1"/>
                </a:solidFill>
                <a:latin typeface="Century Gothic"/>
                <a:cs typeface="Calibri"/>
              </a:rPr>
              <a:t>Pandas</a:t>
            </a:r>
          </a:p>
          <a:p>
            <a:pPr algn="ctr"/>
            <a:r>
              <a:rPr lang="en-GB" sz="3600" b="1" err="1">
                <a:solidFill>
                  <a:schemeClr val="bg1"/>
                </a:solidFill>
                <a:latin typeface="Century Gothic"/>
                <a:cs typeface="Calibri"/>
              </a:rPr>
              <a:t>Subsetting</a:t>
            </a:r>
            <a:r>
              <a:rPr lang="en-GB" sz="3600" b="1">
                <a:solidFill>
                  <a:schemeClr val="bg1"/>
                </a:solidFill>
                <a:latin typeface="Century Gothic"/>
                <a:cs typeface="Calibri"/>
              </a:rPr>
              <a:t> or Slicing</a:t>
            </a:r>
          </a:p>
          <a:p>
            <a:pPr algn="ctr"/>
            <a:r>
              <a:rPr lang="en-GB" sz="3600" b="1">
                <a:solidFill>
                  <a:schemeClr val="bg1"/>
                </a:solidFill>
                <a:latin typeface="Century Gothic"/>
                <a:cs typeface="Calibri"/>
              </a:rPr>
              <a:t>techniques</a:t>
            </a: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47</a:t>
            </a:fld>
            <a:endParaRPr lang="en-US"/>
          </a:p>
        </p:txBody>
      </p:sp>
    </p:spTree>
    <p:extLst>
      <p:ext uri="{BB962C8B-B14F-4D97-AF65-F5344CB8AC3E}">
        <p14:creationId xmlns:p14="http://schemas.microsoft.com/office/powerpoint/2010/main" val="369118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Pandas </a:t>
            </a:r>
            <a:r>
              <a:rPr lang="en-GB" sz="3600" err="1">
                <a:solidFill>
                  <a:schemeClr val="bg2"/>
                </a:solidFill>
              </a:rPr>
              <a:t>Subsetting</a:t>
            </a:r>
            <a:r>
              <a:rPr lang="en-GB" sz="3600">
                <a:solidFill>
                  <a:schemeClr val="bg2"/>
                </a:solidFill>
              </a:rPr>
              <a:t> or Slicing techniques</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a:solidFill>
                  <a:srgbClr val="453878"/>
                </a:solidFill>
                <a:latin typeface="Century Gothic" panose="020F0302020204030204"/>
              </a:rPr>
              <a:t>We will be exploring four slicing techniques:</a:t>
            </a:r>
          </a:p>
          <a:p>
            <a:pPr marL="0" indent="0" fontAlgn="base">
              <a:spcBef>
                <a:spcPct val="30000"/>
              </a:spcBef>
              <a:spcAft>
                <a:spcPct val="0"/>
              </a:spcAft>
              <a:buNone/>
              <a:defRPr/>
            </a:pPr>
            <a:endParaRPr lang="en-GB" sz="2000">
              <a:solidFill>
                <a:srgbClr val="453878"/>
              </a:solidFill>
              <a:latin typeface="Century Gothic" panose="020F0302020204030204"/>
            </a:endParaRPr>
          </a:p>
          <a:p>
            <a:pPr marL="457200" indent="-457200" fontAlgn="base">
              <a:spcBef>
                <a:spcPct val="30000"/>
              </a:spcBef>
              <a:spcAft>
                <a:spcPct val="0"/>
              </a:spcAft>
              <a:buFont typeface="+mj-lt"/>
              <a:buAutoNum type="arabicPeriod"/>
              <a:defRPr/>
            </a:pPr>
            <a:r>
              <a:rPr lang="en-GB" sz="2000">
                <a:solidFill>
                  <a:srgbClr val="453878"/>
                </a:solidFill>
                <a:latin typeface="Century Gothic" panose="020F0302020204030204"/>
              </a:rPr>
              <a:t>Using square brackets []</a:t>
            </a:r>
          </a:p>
          <a:p>
            <a:pPr marL="457200" indent="-457200" fontAlgn="base">
              <a:spcBef>
                <a:spcPct val="30000"/>
              </a:spcBef>
              <a:spcAft>
                <a:spcPct val="0"/>
              </a:spcAft>
              <a:buFont typeface="+mj-lt"/>
              <a:buAutoNum type="arabicPeriod"/>
              <a:defRPr/>
            </a:pPr>
            <a:r>
              <a:rPr lang="en-GB" sz="2000">
                <a:solidFill>
                  <a:srgbClr val="453878"/>
                </a:solidFill>
                <a:latin typeface="Century Gothic" panose="020F0302020204030204"/>
              </a:rPr>
              <a:t>Using logical (</a:t>
            </a:r>
            <a:r>
              <a:rPr lang="en-GB" sz="2000" err="1">
                <a:solidFill>
                  <a:srgbClr val="453878"/>
                </a:solidFill>
                <a:latin typeface="Century Gothic" panose="020F0302020204030204"/>
              </a:rPr>
              <a:t>boolean</a:t>
            </a:r>
            <a:r>
              <a:rPr lang="en-GB" sz="2000">
                <a:solidFill>
                  <a:srgbClr val="453878"/>
                </a:solidFill>
                <a:latin typeface="Century Gothic" panose="020F0302020204030204"/>
              </a:rPr>
              <a:t>) expressions method</a:t>
            </a:r>
          </a:p>
          <a:p>
            <a:pPr marL="457200" indent="-457200" fontAlgn="base">
              <a:spcBef>
                <a:spcPct val="30000"/>
              </a:spcBef>
              <a:spcAft>
                <a:spcPct val="0"/>
              </a:spcAft>
              <a:buFont typeface="+mj-lt"/>
              <a:buAutoNum type="arabicPeriod"/>
              <a:defRPr/>
            </a:pPr>
            <a:r>
              <a:rPr lang="en-GB" sz="2000">
                <a:solidFill>
                  <a:srgbClr val="453878"/>
                </a:solidFill>
                <a:latin typeface="Century Gothic" panose="020F0302020204030204"/>
              </a:rPr>
              <a:t>Using loc[ ] method</a:t>
            </a:r>
          </a:p>
          <a:p>
            <a:pPr marL="457200" indent="-457200" fontAlgn="base">
              <a:spcBef>
                <a:spcPct val="30000"/>
              </a:spcBef>
              <a:spcAft>
                <a:spcPct val="0"/>
              </a:spcAft>
              <a:buFont typeface="+mj-lt"/>
              <a:buAutoNum type="arabicPeriod"/>
              <a:defRPr/>
            </a:pPr>
            <a:r>
              <a:rPr lang="en-GB" sz="2000">
                <a:solidFill>
                  <a:srgbClr val="453878"/>
                </a:solidFill>
                <a:latin typeface="Century Gothic" panose="020F0302020204030204"/>
              </a:rPr>
              <a:t>Using iloc[ ] method</a:t>
            </a: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sp>
        <p:nvSpPr>
          <p:cNvPr id="6" name="TextBox 12">
            <a:extLst>
              <a:ext uri="{FF2B5EF4-FFF2-40B4-BE49-F238E27FC236}">
                <a16:creationId xmlns:a16="http://schemas.microsoft.com/office/drawing/2014/main" id="{D6D45F00-81AE-4197-9650-4C376C54E2C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48</a:t>
            </a:fld>
            <a:endParaRPr lang="en-US"/>
          </a:p>
        </p:txBody>
      </p:sp>
    </p:spTree>
    <p:extLst>
      <p:ext uri="{BB962C8B-B14F-4D97-AF65-F5344CB8AC3E}">
        <p14:creationId xmlns:p14="http://schemas.microsoft.com/office/powerpoint/2010/main" val="972166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1. Using square brackets [ ]</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0B87F9AD-6483-4C40-8E1F-31A04660BCA8}"/>
              </a:ext>
            </a:extLst>
          </p:cNvPr>
          <p:cNvPicPr>
            <a:picLocks noChangeAspect="1"/>
          </p:cNvPicPr>
          <p:nvPr/>
        </p:nvPicPr>
        <p:blipFill>
          <a:blip r:embed="rId3"/>
          <a:stretch>
            <a:fillRect/>
          </a:stretch>
        </p:blipFill>
        <p:spPr>
          <a:xfrm>
            <a:off x="739870" y="1515642"/>
            <a:ext cx="9545091" cy="3485567"/>
          </a:xfrm>
          <a:prstGeom prst="rect">
            <a:avLst/>
          </a:prstGeom>
        </p:spPr>
      </p:pic>
      <p:sp>
        <p:nvSpPr>
          <p:cNvPr id="8" name="TextBox 12">
            <a:extLst>
              <a:ext uri="{FF2B5EF4-FFF2-40B4-BE49-F238E27FC236}">
                <a16:creationId xmlns:a16="http://schemas.microsoft.com/office/drawing/2014/main" id="{3D895486-7AF7-4C72-9D88-83E14D97C34A}"/>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49</a:t>
            </a:fld>
            <a:endParaRPr lang="en-US"/>
          </a:p>
        </p:txBody>
      </p:sp>
    </p:spTree>
    <p:extLst>
      <p:ext uri="{BB962C8B-B14F-4D97-AF65-F5344CB8AC3E}">
        <p14:creationId xmlns:p14="http://schemas.microsoft.com/office/powerpoint/2010/main" val="219593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i="0" u="none" strike="noStrike" cap="none" normalizeH="0" baseline="0">
                <a:ln>
                  <a:noFill/>
                </a:ln>
                <a:solidFill>
                  <a:schemeClr val="bg1"/>
                </a:solidFill>
                <a:effectLst/>
                <a:latin typeface="Century Gothic"/>
                <a:cs typeface="Calibri"/>
              </a:rPr>
              <a:t>Jupyter Notebook IDE</a:t>
            </a: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a:t>
            </a:fld>
            <a:endParaRPr lang="en-US"/>
          </a:p>
        </p:txBody>
      </p:sp>
    </p:spTree>
    <p:extLst>
      <p:ext uri="{BB962C8B-B14F-4D97-AF65-F5344CB8AC3E}">
        <p14:creationId xmlns:p14="http://schemas.microsoft.com/office/powerpoint/2010/main" val="1230219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2. Using logical (</a:t>
            </a:r>
            <a:r>
              <a:rPr lang="en-GB" sz="3600" err="1">
                <a:solidFill>
                  <a:schemeClr val="bg2"/>
                </a:solidFill>
              </a:rPr>
              <a:t>boolean</a:t>
            </a:r>
            <a:r>
              <a:rPr lang="en-GB" sz="3600">
                <a:solidFill>
                  <a:schemeClr val="bg2"/>
                </a:solidFill>
              </a:rPr>
              <a:t>) expressions method</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CFF16646-1879-4764-B403-844E4FE92EF9}"/>
              </a:ext>
            </a:extLst>
          </p:cNvPr>
          <p:cNvPicPr>
            <a:picLocks noChangeAspect="1"/>
          </p:cNvPicPr>
          <p:nvPr/>
        </p:nvPicPr>
        <p:blipFill>
          <a:blip r:embed="rId3"/>
          <a:stretch>
            <a:fillRect/>
          </a:stretch>
        </p:blipFill>
        <p:spPr>
          <a:xfrm>
            <a:off x="617250" y="1489109"/>
            <a:ext cx="11058813" cy="2909818"/>
          </a:xfrm>
          <a:prstGeom prst="rect">
            <a:avLst/>
          </a:prstGeom>
        </p:spPr>
      </p:pic>
      <p:sp>
        <p:nvSpPr>
          <p:cNvPr id="8" name="TextBox 12">
            <a:extLst>
              <a:ext uri="{FF2B5EF4-FFF2-40B4-BE49-F238E27FC236}">
                <a16:creationId xmlns:a16="http://schemas.microsoft.com/office/drawing/2014/main" id="{E6C61966-F42C-45D2-BF2B-00AB914EBD57}"/>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50</a:t>
            </a:fld>
            <a:endParaRPr lang="en-US"/>
          </a:p>
        </p:txBody>
      </p:sp>
    </p:spTree>
    <p:extLst>
      <p:ext uri="{BB962C8B-B14F-4D97-AF65-F5344CB8AC3E}">
        <p14:creationId xmlns:p14="http://schemas.microsoft.com/office/powerpoint/2010/main" val="3862754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3. Using loc[ ] method</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rPr>
              <a:t>The pandas attribute .loc will allow you to select rows and columns in the following </a:t>
            </a:r>
            <a:r>
              <a:rPr kumimoji="0" lang="en-GB" sz="2000" b="0" i="0" u="none" strike="noStrike" kern="1200" cap="none" spc="0" normalizeH="0" baseline="0" noProof="0" err="1">
                <a:ln>
                  <a:noFill/>
                </a:ln>
                <a:solidFill>
                  <a:srgbClr val="453878"/>
                </a:solidFill>
                <a:effectLst/>
                <a:uLnTx/>
                <a:uFillTx/>
                <a:latin typeface="Century Gothic" panose="020F0302020204030204"/>
                <a:ea typeface="+mn-ea"/>
                <a:cs typeface="+mn-cs"/>
              </a:rPr>
              <a:t>fasion</a:t>
            </a: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A419D593-5F6B-4D9F-9AA0-E395DD0349F9}"/>
              </a:ext>
            </a:extLst>
          </p:cNvPr>
          <p:cNvPicPr>
            <a:picLocks noChangeAspect="1"/>
          </p:cNvPicPr>
          <p:nvPr/>
        </p:nvPicPr>
        <p:blipFill>
          <a:blip r:embed="rId3"/>
          <a:stretch>
            <a:fillRect/>
          </a:stretch>
        </p:blipFill>
        <p:spPr>
          <a:xfrm>
            <a:off x="2043112" y="2163633"/>
            <a:ext cx="8105775" cy="3762375"/>
          </a:xfrm>
          <a:prstGeom prst="rect">
            <a:avLst/>
          </a:prstGeom>
        </p:spPr>
      </p:pic>
      <p:sp>
        <p:nvSpPr>
          <p:cNvPr id="8" name="TextBox 12">
            <a:extLst>
              <a:ext uri="{FF2B5EF4-FFF2-40B4-BE49-F238E27FC236}">
                <a16:creationId xmlns:a16="http://schemas.microsoft.com/office/drawing/2014/main" id="{ED3828BB-4524-4520-9144-E489B625C3C4}"/>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51</a:t>
            </a:fld>
            <a:endParaRPr lang="en-US"/>
          </a:p>
        </p:txBody>
      </p:sp>
    </p:spTree>
    <p:extLst>
      <p:ext uri="{BB962C8B-B14F-4D97-AF65-F5344CB8AC3E}">
        <p14:creationId xmlns:p14="http://schemas.microsoft.com/office/powerpoint/2010/main" val="1161344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fontAlgn="base">
              <a:spcBef>
                <a:spcPct val="30000"/>
              </a:spcBef>
              <a:spcAft>
                <a:spcPct val="0"/>
              </a:spcAft>
              <a:defRPr/>
            </a:pPr>
            <a:r>
              <a:rPr lang="en-GB" sz="3600">
                <a:solidFill>
                  <a:srgbClr val="453878"/>
                </a:solidFill>
                <a:latin typeface="Century Gothic" panose="020F0302020204030204"/>
              </a:rPr>
              <a:t>4. Using iloc[ ] method</a:t>
            </a:r>
            <a:endParaRPr kumimoji="0" lang="en-GB" sz="36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lang="en-GB" sz="2000">
                <a:solidFill>
                  <a:srgbClr val="453878"/>
                </a:solidFill>
                <a:latin typeface="Century Gothic" panose="020F0302020204030204"/>
              </a:rPr>
              <a:t>The pandas attribute .iloc will allow you to select rows and columns in the following </a:t>
            </a:r>
            <a:r>
              <a:rPr lang="en-GB" sz="2000" err="1">
                <a:solidFill>
                  <a:srgbClr val="453878"/>
                </a:solidFill>
                <a:latin typeface="Century Gothic" panose="020F0302020204030204"/>
              </a:rPr>
              <a:t>fasion</a:t>
            </a:r>
            <a:endParaRPr kumimoji="0" lang="en-GB" sz="20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A39F4545-BEDC-4CD0-A565-7237E6037908}"/>
              </a:ext>
            </a:extLst>
          </p:cNvPr>
          <p:cNvPicPr>
            <a:picLocks noChangeAspect="1"/>
          </p:cNvPicPr>
          <p:nvPr/>
        </p:nvPicPr>
        <p:blipFill>
          <a:blip r:embed="rId3"/>
          <a:stretch>
            <a:fillRect/>
          </a:stretch>
        </p:blipFill>
        <p:spPr>
          <a:xfrm>
            <a:off x="2252662" y="2276378"/>
            <a:ext cx="7686675" cy="3686175"/>
          </a:xfrm>
          <a:prstGeom prst="rect">
            <a:avLst/>
          </a:prstGeom>
        </p:spPr>
      </p:pic>
      <p:sp>
        <p:nvSpPr>
          <p:cNvPr id="8" name="TextBox 12">
            <a:extLst>
              <a:ext uri="{FF2B5EF4-FFF2-40B4-BE49-F238E27FC236}">
                <a16:creationId xmlns:a16="http://schemas.microsoft.com/office/drawing/2014/main" id="{E6085EEA-A818-43A9-BB02-506DF808AA95}"/>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52</a:t>
            </a:fld>
            <a:endParaRPr lang="en-US"/>
          </a:p>
        </p:txBody>
      </p:sp>
    </p:spTree>
    <p:extLst>
      <p:ext uri="{BB962C8B-B14F-4D97-AF65-F5344CB8AC3E}">
        <p14:creationId xmlns:p14="http://schemas.microsoft.com/office/powerpoint/2010/main" val="1225490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a:solidFill>
                  <a:schemeClr val="bg1"/>
                </a:solidFill>
                <a:latin typeface="Century Gothic"/>
                <a:cs typeface="Calibri"/>
              </a:rPr>
              <a:t>Working with missing data</a:t>
            </a: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53</a:t>
            </a:fld>
            <a:endParaRPr lang="en-US"/>
          </a:p>
        </p:txBody>
      </p:sp>
    </p:spTree>
    <p:extLst>
      <p:ext uri="{BB962C8B-B14F-4D97-AF65-F5344CB8AC3E}">
        <p14:creationId xmlns:p14="http://schemas.microsoft.com/office/powerpoint/2010/main" val="32737505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marL="0" indent="0">
              <a:spcBef>
                <a:spcPct val="30000"/>
              </a:spcBef>
              <a:buFont typeface="Arial"/>
              <a:buNone/>
              <a:defRPr/>
            </a:pPr>
            <a:r>
              <a:rPr lang="en-GB" sz="3600">
                <a:solidFill>
                  <a:schemeClr val="bg2"/>
                </a:solidFill>
              </a:rPr>
              <a:t>Working with missing data</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spcBef>
                <a:spcPct val="30000"/>
              </a:spcBef>
              <a:spcAft>
                <a:spcPct val="0"/>
              </a:spcAft>
              <a:defRPr/>
            </a:pPr>
            <a:r>
              <a:rPr lang="en-GB" sz="2000">
                <a:solidFill>
                  <a:srgbClr val="453878"/>
                </a:solidFill>
                <a:latin typeface="Century Gothic" panose="020F0302020204030204"/>
              </a:rPr>
              <a:t>Missing Data can occur when no information is provided.</a:t>
            </a:r>
          </a:p>
          <a:p>
            <a:pPr fontAlgn="base">
              <a:spcBef>
                <a:spcPct val="30000"/>
              </a:spcBef>
              <a:spcAft>
                <a:spcPct val="0"/>
              </a:spcAft>
              <a:defRPr/>
            </a:pPr>
            <a:endParaRPr lang="en-GB" sz="2000">
              <a:solidFill>
                <a:srgbClr val="453878"/>
              </a:solidFill>
              <a:latin typeface="Century Gothic" panose="020F0302020204030204"/>
            </a:endParaRPr>
          </a:p>
          <a:p>
            <a:pPr fontAlgn="base">
              <a:spcBef>
                <a:spcPct val="30000"/>
              </a:spcBef>
              <a:spcAft>
                <a:spcPct val="0"/>
              </a:spcAft>
              <a:defRPr/>
            </a:pPr>
            <a:r>
              <a:rPr lang="en-GB" sz="2000">
                <a:solidFill>
                  <a:srgbClr val="453878"/>
                </a:solidFill>
                <a:latin typeface="Century Gothic" panose="020F0302020204030204"/>
              </a:rPr>
              <a:t>In Pandas missing data is represented by two value: None and NaN (an acronym for Not a Number), None and NaN as essentially interchangeable for indicating missing or null values.</a:t>
            </a:r>
          </a:p>
          <a:p>
            <a:pPr fontAlgn="base">
              <a:spcBef>
                <a:spcPct val="30000"/>
              </a:spcBef>
              <a:spcAft>
                <a:spcPct val="0"/>
              </a:spcAft>
              <a:defRPr/>
            </a:pPr>
            <a:endParaRPr lang="en-GB" sz="2000">
              <a:solidFill>
                <a:srgbClr val="453878"/>
              </a:solidFill>
              <a:latin typeface="Century Gothic" panose="020F0302020204030204"/>
            </a:endParaRPr>
          </a:p>
          <a:p>
            <a:pPr fontAlgn="base">
              <a:spcBef>
                <a:spcPct val="30000"/>
              </a:spcBef>
              <a:spcAft>
                <a:spcPct val="0"/>
              </a:spcAft>
              <a:defRPr/>
            </a:pPr>
            <a:r>
              <a:rPr lang="en-GB" sz="2000">
                <a:solidFill>
                  <a:srgbClr val="453878"/>
                </a:solidFill>
                <a:latin typeface="Century Gothic" panose="020F0302020204030204"/>
              </a:rPr>
              <a:t>There are several useful functions for detecting, removing, and replacing null values in Pandas DataFrame. These function can also be used in Pandas Series:</a:t>
            </a:r>
          </a:p>
          <a:p>
            <a:pPr marL="0" indent="0" fontAlgn="base">
              <a:spcBef>
                <a:spcPct val="30000"/>
              </a:spcBef>
              <a:spcAft>
                <a:spcPct val="0"/>
              </a:spcAft>
              <a:buNone/>
              <a:defRPr/>
            </a:pPr>
            <a:endParaRPr lang="en-GB" sz="800">
              <a:solidFill>
                <a:srgbClr val="453878"/>
              </a:solidFill>
              <a:latin typeface="Century Gothic" panose="020F0302020204030204"/>
            </a:endParaRPr>
          </a:p>
          <a:p>
            <a:pPr lvl="1" fontAlgn="base">
              <a:spcBef>
                <a:spcPct val="30000"/>
              </a:spcBef>
              <a:spcAft>
                <a:spcPct val="0"/>
              </a:spcAft>
              <a:defRPr/>
            </a:pPr>
            <a:r>
              <a:rPr lang="en-GB" sz="1800" err="1">
                <a:solidFill>
                  <a:srgbClr val="453878"/>
                </a:solidFill>
                <a:latin typeface="Century Gothic" panose="020F0302020204030204"/>
              </a:rPr>
              <a:t>isnull</a:t>
            </a:r>
            <a:r>
              <a:rPr lang="en-GB" sz="1800">
                <a:solidFill>
                  <a:srgbClr val="453878"/>
                </a:solidFill>
                <a:latin typeface="Century Gothic" panose="020F0302020204030204"/>
              </a:rPr>
              <a:t>()</a:t>
            </a:r>
          </a:p>
          <a:p>
            <a:pPr lvl="1" fontAlgn="base">
              <a:spcBef>
                <a:spcPct val="30000"/>
              </a:spcBef>
              <a:spcAft>
                <a:spcPct val="0"/>
              </a:spcAft>
              <a:defRPr/>
            </a:pPr>
            <a:r>
              <a:rPr lang="en-GB" sz="1800" err="1">
                <a:solidFill>
                  <a:srgbClr val="453878"/>
                </a:solidFill>
                <a:latin typeface="Century Gothic" panose="020F0302020204030204"/>
              </a:rPr>
              <a:t>notnull</a:t>
            </a:r>
            <a:r>
              <a:rPr lang="en-GB" sz="1800">
                <a:solidFill>
                  <a:srgbClr val="453878"/>
                </a:solidFill>
                <a:latin typeface="Century Gothic" panose="020F0302020204030204"/>
              </a:rPr>
              <a:t>()</a:t>
            </a:r>
          </a:p>
          <a:p>
            <a:pPr lvl="1" fontAlgn="base">
              <a:spcBef>
                <a:spcPct val="30000"/>
              </a:spcBef>
              <a:spcAft>
                <a:spcPct val="0"/>
              </a:spcAft>
              <a:defRPr/>
            </a:pPr>
            <a:r>
              <a:rPr lang="en-GB" sz="1800" err="1">
                <a:solidFill>
                  <a:srgbClr val="453878"/>
                </a:solidFill>
                <a:latin typeface="Century Gothic" panose="020F0302020204030204"/>
              </a:rPr>
              <a:t>dropna</a:t>
            </a:r>
            <a:r>
              <a:rPr lang="en-GB" sz="1800">
                <a:solidFill>
                  <a:srgbClr val="453878"/>
                </a:solidFill>
                <a:latin typeface="Century Gothic" panose="020F0302020204030204"/>
              </a:rPr>
              <a:t>()</a:t>
            </a:r>
          </a:p>
          <a:p>
            <a:pPr lvl="1" fontAlgn="base">
              <a:spcBef>
                <a:spcPct val="30000"/>
              </a:spcBef>
              <a:spcAft>
                <a:spcPct val="0"/>
              </a:spcAft>
              <a:defRPr/>
            </a:pPr>
            <a:r>
              <a:rPr lang="en-GB" sz="1800" err="1">
                <a:solidFill>
                  <a:srgbClr val="453878"/>
                </a:solidFill>
                <a:latin typeface="Century Gothic" panose="020F0302020204030204"/>
              </a:rPr>
              <a:t>fillna</a:t>
            </a:r>
            <a:r>
              <a:rPr lang="en-GB" sz="1800">
                <a:solidFill>
                  <a:srgbClr val="453878"/>
                </a:solidFill>
                <a:latin typeface="Century Gothic" panose="020F0302020204030204"/>
              </a:rPr>
              <a:t>()</a:t>
            </a:r>
          </a:p>
          <a:p>
            <a:pPr lvl="1" fontAlgn="base">
              <a:spcBef>
                <a:spcPct val="30000"/>
              </a:spcBef>
              <a:spcAft>
                <a:spcPct val="0"/>
              </a:spcAft>
              <a:defRPr/>
            </a:pPr>
            <a:r>
              <a:rPr lang="en-GB" sz="1800">
                <a:solidFill>
                  <a:srgbClr val="453878"/>
                </a:solidFill>
                <a:latin typeface="Century Gothic" panose="020F0302020204030204"/>
              </a:rPr>
              <a:t>replace()</a:t>
            </a:r>
          </a:p>
          <a:p>
            <a:pPr lvl="1" fontAlgn="base">
              <a:spcBef>
                <a:spcPct val="30000"/>
              </a:spcBef>
              <a:spcAft>
                <a:spcPct val="0"/>
              </a:spcAft>
              <a:defRPr/>
            </a:pPr>
            <a:r>
              <a:rPr lang="en-GB" sz="1800">
                <a:solidFill>
                  <a:srgbClr val="453878"/>
                </a:solidFill>
                <a:latin typeface="Century Gothic" panose="020F0302020204030204"/>
              </a:rPr>
              <a:t>interpolate()</a:t>
            </a: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sp>
        <p:nvSpPr>
          <p:cNvPr id="6" name="TextBox 12">
            <a:extLst>
              <a:ext uri="{FF2B5EF4-FFF2-40B4-BE49-F238E27FC236}">
                <a16:creationId xmlns:a16="http://schemas.microsoft.com/office/drawing/2014/main" id="{2CF8F0EC-DAF1-47E3-9286-03A52D85368D}"/>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54</a:t>
            </a:fld>
            <a:endParaRPr lang="en-US"/>
          </a:p>
        </p:txBody>
      </p:sp>
    </p:spTree>
    <p:extLst>
      <p:ext uri="{BB962C8B-B14F-4D97-AF65-F5344CB8AC3E}">
        <p14:creationId xmlns:p14="http://schemas.microsoft.com/office/powerpoint/2010/main" val="3606391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a:solidFill>
                  <a:schemeClr val="bg1"/>
                </a:solidFill>
                <a:latin typeface="Century Gothic"/>
                <a:cs typeface="Calibri"/>
              </a:rPr>
              <a:t>Connecting to a </a:t>
            </a:r>
          </a:p>
          <a:p>
            <a:pPr algn="ctr"/>
            <a:r>
              <a:rPr lang="en-GB" sz="3600" b="1">
                <a:solidFill>
                  <a:schemeClr val="bg1"/>
                </a:solidFill>
                <a:latin typeface="Century Gothic"/>
                <a:cs typeface="Calibri"/>
              </a:rPr>
              <a:t>Microsoft SQL Server</a:t>
            </a: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55</a:t>
            </a:fld>
            <a:endParaRPr lang="en-US"/>
          </a:p>
        </p:txBody>
      </p:sp>
    </p:spTree>
    <p:extLst>
      <p:ext uri="{BB962C8B-B14F-4D97-AF65-F5344CB8AC3E}">
        <p14:creationId xmlns:p14="http://schemas.microsoft.com/office/powerpoint/2010/main" val="3390498776"/>
      </p:ext>
    </p:extLst>
  </p:cSld>
  <p:clrMapOvr>
    <a:masterClrMapping/>
  </p:clrMapOvr>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a:spcBef>
                <a:spcPct val="30000"/>
              </a:spcBef>
              <a:defRPr/>
            </a:pPr>
            <a:r>
              <a:rPr lang="en-GB"/>
              <a:t>Using “</a:t>
            </a:r>
            <a:r>
              <a:rPr lang="en-GB" err="1"/>
              <a:t>pyodbc</a:t>
            </a:r>
            <a:r>
              <a:rPr lang="en-GB"/>
              <a:t>” to connect to MS-SQL</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r>
              <a:rPr kumimoji="0" lang="en-GB" sz="1800" b="0" i="0" u="none" strike="noStrike" kern="1200" cap="none" spc="0" normalizeH="0" baseline="0" noProof="0" err="1">
                <a:ln>
                  <a:noFill/>
                </a:ln>
                <a:solidFill>
                  <a:srgbClr val="453878"/>
                </a:solidFill>
                <a:effectLst/>
                <a:uLnTx/>
                <a:uFillTx/>
                <a:latin typeface="Century Gothic" panose="020F0302020204030204"/>
                <a:ea typeface="+mn-ea"/>
                <a:cs typeface="+mn-cs"/>
              </a:rPr>
              <a:t>Pyodbc</a:t>
            </a: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 is an open-source Python library that makes accessing ODBC databases such a Microsoft SQL sever possible. Once the </a:t>
            </a:r>
            <a:r>
              <a:rPr kumimoji="0" lang="en-GB" sz="1800" b="0" i="0" u="none" strike="noStrike" kern="1200" cap="none" spc="0" normalizeH="0" baseline="0" noProof="0" err="1">
                <a:ln>
                  <a:noFill/>
                </a:ln>
                <a:solidFill>
                  <a:srgbClr val="453878"/>
                </a:solidFill>
                <a:effectLst/>
                <a:uLnTx/>
                <a:uFillTx/>
                <a:latin typeface="Century Gothic" panose="020F0302020204030204"/>
                <a:ea typeface="+mn-ea"/>
                <a:cs typeface="+mn-cs"/>
              </a:rPr>
              <a:t>pyodbc</a:t>
            </a: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 connection has been established, you can execute SQL statements to extract data from a database.</a:t>
            </a:r>
          </a:p>
          <a:p>
            <a:pPr marL="0" indent="0" fontAlgn="base">
              <a:spcBef>
                <a:spcPct val="30000"/>
              </a:spcBef>
              <a:spcAft>
                <a:spcPct val="0"/>
              </a:spcAft>
              <a:buNone/>
              <a:defRPr/>
            </a:pPr>
            <a:endParaRPr kumimoji="0" lang="en-GB" sz="8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indent="0" fontAlgn="base">
              <a:spcBef>
                <a:spcPct val="30000"/>
              </a:spcBef>
              <a:spcAft>
                <a:spcPct val="0"/>
              </a:spcAft>
              <a:buNone/>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There are seven main settings needed to make a connection:</a:t>
            </a:r>
          </a:p>
          <a:p>
            <a:pPr marL="0" indent="0" fontAlgn="base">
              <a:spcBef>
                <a:spcPts val="0"/>
              </a:spcBef>
              <a:spcAft>
                <a:spcPct val="0"/>
              </a:spcAft>
              <a:buNone/>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1. Driver - is called as SQL Server 2019 connection string</a:t>
            </a:r>
          </a:p>
          <a:p>
            <a:pPr marL="0" indent="0" fontAlgn="base">
              <a:spcBef>
                <a:spcPts val="0"/>
              </a:spcBef>
              <a:spcAft>
                <a:spcPct val="0"/>
              </a:spcAft>
              <a:buNone/>
              <a:defRPr/>
            </a:pP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indent="0" fontAlgn="base">
              <a:spcBef>
                <a:spcPts val="0"/>
              </a:spcBef>
              <a:spcAft>
                <a:spcPct val="0"/>
              </a:spcAft>
              <a:buNone/>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2. Server - A network path to the database server</a:t>
            </a:r>
          </a:p>
          <a:p>
            <a:pPr marL="0" indent="0" fontAlgn="base">
              <a:spcBef>
                <a:spcPts val="0"/>
              </a:spcBef>
              <a:spcAft>
                <a:spcPct val="0"/>
              </a:spcAft>
              <a:buNone/>
              <a:defRPr/>
            </a:pP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indent="0" fontAlgn="base">
              <a:spcBef>
                <a:spcPts val="0"/>
              </a:spcBef>
              <a:spcAft>
                <a:spcPct val="0"/>
              </a:spcAft>
              <a:buNone/>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3. Database - The name of the database</a:t>
            </a:r>
          </a:p>
          <a:p>
            <a:pPr marL="0" indent="0" fontAlgn="base">
              <a:spcBef>
                <a:spcPts val="0"/>
              </a:spcBef>
              <a:spcAft>
                <a:spcPct val="0"/>
              </a:spcAft>
              <a:buNone/>
              <a:defRPr/>
            </a:pP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indent="0" fontAlgn="base">
              <a:spcBef>
                <a:spcPts val="0"/>
              </a:spcBef>
              <a:spcAft>
                <a:spcPct val="0"/>
              </a:spcAft>
              <a:buNone/>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4. UID - The user's network ID or </a:t>
            </a:r>
            <a:r>
              <a:rPr kumimoji="0" lang="en-GB" sz="1800" b="0" i="0" u="none" strike="noStrike" kern="1200" cap="none" spc="0" normalizeH="0" baseline="0" noProof="0" err="1">
                <a:ln>
                  <a:noFill/>
                </a:ln>
                <a:solidFill>
                  <a:srgbClr val="453878"/>
                </a:solidFill>
                <a:effectLst/>
                <a:uLnTx/>
                <a:uFillTx/>
                <a:latin typeface="Century Gothic" panose="020F0302020204030204"/>
                <a:ea typeface="+mn-ea"/>
                <a:cs typeface="+mn-cs"/>
              </a:rPr>
              <a:t>sql</a:t>
            </a: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 server local account name</a:t>
            </a:r>
          </a:p>
          <a:p>
            <a:pPr marL="0" indent="0" fontAlgn="base">
              <a:spcBef>
                <a:spcPts val="0"/>
              </a:spcBef>
              <a:spcAft>
                <a:spcPct val="0"/>
              </a:spcAft>
              <a:buNone/>
              <a:defRPr/>
            </a:pP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indent="0" fontAlgn="base">
              <a:spcBef>
                <a:spcPts val="0"/>
              </a:spcBef>
              <a:spcAft>
                <a:spcPct val="0"/>
              </a:spcAft>
              <a:buNone/>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5. PWD - The account's password</a:t>
            </a:r>
          </a:p>
          <a:p>
            <a:pPr marL="0" indent="0" fontAlgn="base">
              <a:spcBef>
                <a:spcPts val="0"/>
              </a:spcBef>
              <a:spcAft>
                <a:spcPct val="0"/>
              </a:spcAft>
              <a:buNone/>
              <a:defRPr/>
            </a:pP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indent="0" fontAlgn="base">
              <a:spcBef>
                <a:spcPts val="0"/>
              </a:spcBef>
              <a:spcAft>
                <a:spcPct val="0"/>
              </a:spcAft>
              <a:buNone/>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6. Port - This should be set to 1433</a:t>
            </a:r>
          </a:p>
          <a:p>
            <a:pPr marL="0" indent="0" fontAlgn="base">
              <a:spcBef>
                <a:spcPts val="0"/>
              </a:spcBef>
              <a:spcAft>
                <a:spcPct val="0"/>
              </a:spcAft>
              <a:buNone/>
              <a:defRPr/>
            </a:pP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a:p>
            <a:pPr marL="0" indent="0" fontAlgn="base">
              <a:spcBef>
                <a:spcPts val="0"/>
              </a:spcBef>
              <a:spcAft>
                <a:spcPct val="0"/>
              </a:spcAft>
              <a:buNone/>
              <a:defRPr/>
            </a:pP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7. </a:t>
            </a:r>
            <a:r>
              <a:rPr kumimoji="0" lang="en-GB" sz="1800" b="0" i="0" u="none" strike="noStrike" kern="1200" cap="none" spc="0" normalizeH="0" baseline="0" noProof="0" err="1">
                <a:ln>
                  <a:noFill/>
                </a:ln>
                <a:solidFill>
                  <a:srgbClr val="453878"/>
                </a:solidFill>
                <a:effectLst/>
                <a:uLnTx/>
                <a:uFillTx/>
                <a:latin typeface="Century Gothic" panose="020F0302020204030204"/>
                <a:ea typeface="+mn-ea"/>
                <a:cs typeface="+mn-cs"/>
              </a:rPr>
              <a:t>Trusted_connection</a:t>
            </a:r>
            <a:r>
              <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rPr>
              <a:t> - This should be always used while connecting to a local instance of MSSQL using Windows credentials</a:t>
            </a:r>
          </a:p>
        </p:txBody>
      </p:sp>
      <p:sp>
        <p:nvSpPr>
          <p:cNvPr id="6" name="TextBox 12">
            <a:extLst>
              <a:ext uri="{FF2B5EF4-FFF2-40B4-BE49-F238E27FC236}">
                <a16:creationId xmlns:a16="http://schemas.microsoft.com/office/drawing/2014/main" id="{A5604956-EC03-467B-8859-7BAA85B2FD25}"/>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56</a:t>
            </a:fld>
            <a:endParaRPr lang="en-US"/>
          </a:p>
        </p:txBody>
      </p:sp>
    </p:spTree>
    <p:extLst>
      <p:ext uri="{BB962C8B-B14F-4D97-AF65-F5344CB8AC3E}">
        <p14:creationId xmlns:p14="http://schemas.microsoft.com/office/powerpoint/2010/main" val="143673525"/>
      </p:ext>
    </p:extLst>
  </p:cSld>
  <p:clrMapOvr>
    <a:masterClrMapping/>
  </p:clrMapOvr>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1A69-0FC6-4BDF-84A0-5488DCE992ED}"/>
              </a:ext>
            </a:extLst>
          </p:cNvPr>
          <p:cNvSpPr>
            <a:spLocks noGrp="1"/>
          </p:cNvSpPr>
          <p:nvPr>
            <p:ph type="title"/>
          </p:nvPr>
        </p:nvSpPr>
        <p:spPr>
          <a:xfrm>
            <a:off x="515937" y="557525"/>
            <a:ext cx="11160126" cy="586800"/>
          </a:xfrm>
        </p:spPr>
        <p:txBody>
          <a:bodyPr/>
          <a:lstStyle/>
          <a:p>
            <a:pPr>
              <a:spcBef>
                <a:spcPct val="30000"/>
              </a:spcBef>
              <a:defRPr/>
            </a:pPr>
            <a:r>
              <a:rPr lang="en-GB"/>
              <a:t>Using “</a:t>
            </a:r>
            <a:r>
              <a:rPr lang="en-GB" err="1"/>
              <a:t>pyodbc</a:t>
            </a:r>
            <a:r>
              <a:rPr lang="en-GB"/>
              <a:t>” to connect to MS-SQL</a:t>
            </a:r>
          </a:p>
        </p:txBody>
      </p:sp>
      <p:sp>
        <p:nvSpPr>
          <p:cNvPr id="3" name="Content Placeholder 3">
            <a:extLst>
              <a:ext uri="{FF2B5EF4-FFF2-40B4-BE49-F238E27FC236}">
                <a16:creationId xmlns:a16="http://schemas.microsoft.com/office/drawing/2014/main" id="{0D3312D3-41B7-4EF1-87E1-A599619BE8DC}"/>
              </a:ext>
            </a:extLst>
          </p:cNvPr>
          <p:cNvSpPr txBox="1">
            <a:spLocks/>
          </p:cNvSpPr>
          <p:nvPr/>
        </p:nvSpPr>
        <p:spPr>
          <a:xfrm>
            <a:off x="508000" y="1236663"/>
            <a:ext cx="10972800" cy="5098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base">
              <a:spcBef>
                <a:spcPct val="30000"/>
              </a:spcBef>
              <a:spcAft>
                <a:spcPct val="0"/>
              </a:spcAft>
              <a:buNone/>
              <a:defRPr/>
            </a:pPr>
            <a:endParaRPr kumimoji="0" lang="en-GB" sz="1800" b="0" i="0" u="none" strike="noStrike" kern="1200" cap="none" spc="0" normalizeH="0" baseline="0" noProof="0">
              <a:ln>
                <a:noFill/>
              </a:ln>
              <a:solidFill>
                <a:srgbClr val="453878"/>
              </a:solidFill>
              <a:effectLst/>
              <a:uLnTx/>
              <a:uFillTx/>
              <a:latin typeface="Century Gothic" panose="020F0302020204030204"/>
              <a:ea typeface="+mn-ea"/>
              <a:cs typeface="+mn-cs"/>
            </a:endParaRPr>
          </a:p>
        </p:txBody>
      </p:sp>
      <p:pic>
        <p:nvPicPr>
          <p:cNvPr id="6" name="Picture 5">
            <a:extLst>
              <a:ext uri="{FF2B5EF4-FFF2-40B4-BE49-F238E27FC236}">
                <a16:creationId xmlns:a16="http://schemas.microsoft.com/office/drawing/2014/main" id="{8E5D6D35-C375-463F-9957-26C03F64FC05}"/>
              </a:ext>
            </a:extLst>
          </p:cNvPr>
          <p:cNvPicPr>
            <a:picLocks noChangeAspect="1"/>
          </p:cNvPicPr>
          <p:nvPr/>
        </p:nvPicPr>
        <p:blipFill>
          <a:blip r:embed="rId3"/>
          <a:stretch>
            <a:fillRect/>
          </a:stretch>
        </p:blipFill>
        <p:spPr>
          <a:xfrm>
            <a:off x="813858" y="1199391"/>
            <a:ext cx="10564283" cy="5101084"/>
          </a:xfrm>
          <a:prstGeom prst="rect">
            <a:avLst/>
          </a:prstGeom>
        </p:spPr>
      </p:pic>
      <p:sp>
        <p:nvSpPr>
          <p:cNvPr id="8" name="TextBox 12">
            <a:extLst>
              <a:ext uri="{FF2B5EF4-FFF2-40B4-BE49-F238E27FC236}">
                <a16:creationId xmlns:a16="http://schemas.microsoft.com/office/drawing/2014/main" id="{881E470D-C49E-4F72-8A2A-473FE607C950}"/>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57</a:t>
            </a:fld>
            <a:endParaRPr lang="en-US"/>
          </a:p>
        </p:txBody>
      </p:sp>
    </p:spTree>
    <p:extLst>
      <p:ext uri="{BB962C8B-B14F-4D97-AF65-F5344CB8AC3E}">
        <p14:creationId xmlns:p14="http://schemas.microsoft.com/office/powerpoint/2010/main" val="2301726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E0DCCA-E285-4590-BFBE-FBF9347D9BE0}"/>
              </a:ext>
            </a:extLst>
          </p:cNvPr>
          <p:cNvSpPr>
            <a:spLocks noGrp="1"/>
          </p:cNvSpPr>
          <p:nvPr/>
        </p:nvSpPr>
        <p:spPr bwMode="gray">
          <a:xfrm>
            <a:off x="4671290" y="2819400"/>
            <a:ext cx="28540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bodyPr>
          <a:lstStyle>
            <a:lvl1pPr algn="l" rtl="0" eaLnBrk="0" fontAlgn="base" hangingPunct="0">
              <a:spcBef>
                <a:spcPct val="0"/>
              </a:spcBef>
              <a:spcAft>
                <a:spcPct val="0"/>
              </a:spcAft>
              <a:defRPr sz="3200" b="1">
                <a:solidFill>
                  <a:srgbClr val="453878"/>
                </a:solidFill>
                <a:latin typeface="Calibri" panose="020F0502020204030204" pitchFamily="34" charset="0"/>
                <a:ea typeface="MS PGothic" pitchFamily="34" charset="-128"/>
                <a:cs typeface="Calibri" panose="020F0502020204030204" pitchFamily="34" charset="0"/>
              </a:defRPr>
            </a:lvl1pPr>
            <a:lvl2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2pPr>
            <a:lvl3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3pPr>
            <a:lvl4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4pPr>
            <a:lvl5pPr algn="l" rtl="0" eaLnBrk="0" fontAlgn="base" hangingPunct="0">
              <a:spcBef>
                <a:spcPct val="0"/>
              </a:spcBef>
              <a:spcAft>
                <a:spcPct val="0"/>
              </a:spcAft>
              <a:defRPr sz="2200" b="1">
                <a:solidFill>
                  <a:srgbClr val="0F238C"/>
                </a:solidFill>
                <a:latin typeface="Arial" pitchFamily="-65" charset="0"/>
                <a:ea typeface="MS PGothic" pitchFamily="34" charset="-128"/>
                <a:cs typeface="ＭＳ Ｐゴシック" pitchFamily="-65" charset="-128"/>
              </a:defRPr>
            </a:lvl5pPr>
            <a:lvl6pPr marL="457200" algn="l" rtl="0" fontAlgn="base">
              <a:spcBef>
                <a:spcPct val="0"/>
              </a:spcBef>
              <a:spcAft>
                <a:spcPct val="0"/>
              </a:spcAft>
              <a:defRPr sz="2200" b="1">
                <a:solidFill>
                  <a:schemeClr val="bg2"/>
                </a:solidFill>
                <a:latin typeface="Arial" pitchFamily="-65" charset="0"/>
              </a:defRPr>
            </a:lvl6pPr>
            <a:lvl7pPr marL="914400" algn="l" rtl="0" fontAlgn="base">
              <a:spcBef>
                <a:spcPct val="0"/>
              </a:spcBef>
              <a:spcAft>
                <a:spcPct val="0"/>
              </a:spcAft>
              <a:defRPr sz="2200" b="1">
                <a:solidFill>
                  <a:schemeClr val="bg2"/>
                </a:solidFill>
                <a:latin typeface="Arial" pitchFamily="-65" charset="0"/>
              </a:defRPr>
            </a:lvl7pPr>
            <a:lvl8pPr marL="1371600" algn="l" rtl="0" fontAlgn="base">
              <a:spcBef>
                <a:spcPct val="0"/>
              </a:spcBef>
              <a:spcAft>
                <a:spcPct val="0"/>
              </a:spcAft>
              <a:defRPr sz="2200" b="1">
                <a:solidFill>
                  <a:schemeClr val="bg2"/>
                </a:solidFill>
                <a:latin typeface="Arial" pitchFamily="-65" charset="0"/>
              </a:defRPr>
            </a:lvl8pPr>
            <a:lvl9pPr marL="1828800" algn="l" rtl="0" fontAlgn="base">
              <a:spcBef>
                <a:spcPct val="0"/>
              </a:spcBef>
              <a:spcAft>
                <a:spcPct val="0"/>
              </a:spcAft>
              <a:defRPr sz="2200" b="1">
                <a:solidFill>
                  <a:schemeClr val="bg2"/>
                </a:solidFill>
                <a:latin typeface="Arial" pitchFamily="-65" charset="0"/>
              </a:defRPr>
            </a:lvl9pPr>
          </a:lstStyle>
          <a:p>
            <a:r>
              <a:rPr lang="en-GB" sz="4000">
                <a:latin typeface="Calibri"/>
                <a:ea typeface="MS PGothic"/>
                <a:cs typeface="Calibri"/>
              </a:rPr>
              <a:t>Questions?</a:t>
            </a:r>
            <a:endParaRPr lang="en-GB" sz="4000"/>
          </a:p>
        </p:txBody>
      </p:sp>
      <p:sp>
        <p:nvSpPr>
          <p:cNvPr id="4" name="TextBox 12">
            <a:extLst>
              <a:ext uri="{FF2B5EF4-FFF2-40B4-BE49-F238E27FC236}">
                <a16:creationId xmlns:a16="http://schemas.microsoft.com/office/drawing/2014/main" id="{FA7F8CAB-22E0-4471-B36A-6B459BA5BC21}"/>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58</a:t>
            </a:fld>
            <a:endParaRPr lang="en-US"/>
          </a:p>
        </p:txBody>
      </p:sp>
    </p:spTree>
    <p:extLst>
      <p:ext uri="{BB962C8B-B14F-4D97-AF65-F5344CB8AC3E}">
        <p14:creationId xmlns:p14="http://schemas.microsoft.com/office/powerpoint/2010/main" val="41175871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5BE1F1B1-262D-49A4-8FB4-402A87C0B7B1}"/>
              </a:ext>
            </a:extLst>
          </p:cNvPr>
          <p:cNvSpPr>
            <a:spLocks noGrp="1"/>
          </p:cNvSpPr>
          <p:nvPr>
            <p:ph type="title"/>
          </p:nvPr>
        </p:nvSpPr>
        <p:spPr>
          <a:xfrm>
            <a:off x="6705600" y="557525"/>
            <a:ext cx="2342147" cy="586800"/>
          </a:xfrm>
        </p:spPr>
        <p:txBody>
          <a:bodyPr/>
          <a:lstStyle/>
          <a:p>
            <a:r>
              <a:rPr lang="en-US"/>
              <a:t>Summary</a:t>
            </a:r>
          </a:p>
        </p:txBody>
      </p:sp>
      <p:sp>
        <p:nvSpPr>
          <p:cNvPr id="15" name="Text Placeholder 3">
            <a:extLst>
              <a:ext uri="{FF2B5EF4-FFF2-40B4-BE49-F238E27FC236}">
                <a16:creationId xmlns:a16="http://schemas.microsoft.com/office/drawing/2014/main" id="{DA721527-9318-4CD9-8010-91D5F5757D68}"/>
              </a:ext>
            </a:extLst>
          </p:cNvPr>
          <p:cNvSpPr>
            <a:spLocks noGrp="1"/>
          </p:cNvSpPr>
          <p:nvPr>
            <p:ph type="body" sz="quarter" idx="11"/>
          </p:nvPr>
        </p:nvSpPr>
        <p:spPr>
          <a:xfrm>
            <a:off x="4796589" y="1200584"/>
            <a:ext cx="7186864" cy="5232409"/>
          </a:xfrm>
        </p:spPr>
        <p:txBody>
          <a:bodyPr lIns="0" tIns="0" rIns="0" bIns="0" numCol="1" spcCol="144000" anchor="t">
            <a:noAutofit/>
          </a:bodyPr>
          <a:lstStyle/>
          <a:p>
            <a:pPr algn="l">
              <a:lnSpc>
                <a:spcPct val="100000"/>
              </a:lnSpc>
              <a:spcBef>
                <a:spcPts val="0"/>
              </a:spcBef>
            </a:pPr>
            <a:r>
              <a:rPr lang="en-GB" sz="1800">
                <a:solidFill>
                  <a:schemeClr val="bg1"/>
                </a:solidFill>
                <a:cs typeface="Arial"/>
              </a:rPr>
              <a:t>Key points covered in this module:</a:t>
            </a:r>
            <a:endParaRPr lang="en-US">
              <a:solidFill>
                <a:schemeClr val="bg1"/>
              </a:solidFill>
              <a:cs typeface="Arial"/>
            </a:endParaRPr>
          </a:p>
          <a:p>
            <a:pPr algn="l">
              <a:lnSpc>
                <a:spcPct val="100000"/>
              </a:lnSpc>
              <a:spcBef>
                <a:spcPts val="0"/>
              </a:spcBef>
            </a:pPr>
            <a:endParaRPr lang="en-GB" sz="1800" b="0">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Reasons to use Python</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Python in the Cloud</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Reasons to use </a:t>
            </a:r>
            <a:r>
              <a:rPr kumimoji="0" lang="en-GB" sz="1800" b="0" i="0" u="none" strike="noStrike" kern="1200" cap="none" spc="0" normalizeH="0" baseline="0" noProof="0" err="1">
                <a:ln>
                  <a:noFill/>
                </a:ln>
                <a:solidFill>
                  <a:srgbClr val="FFFFFF"/>
                </a:solidFill>
                <a:effectLst/>
                <a:uLnTx/>
                <a:uFillTx/>
                <a:latin typeface="Century Gothic" panose="020F0302020204030204"/>
                <a:cs typeface="Arial"/>
              </a:rPr>
              <a:t>Jupyter</a:t>
            </a: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 Notebook IDE</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Python Operators and Variables</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Python data types (data structures)</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Python Programming constructs</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indent="-285750" algn="l">
              <a:lnSpc>
                <a:spcPct val="100000"/>
              </a:lnSpc>
              <a:spcBef>
                <a:spcPts val="0"/>
              </a:spcBef>
              <a:buFont typeface="Arial" panose="020B0604020202020204" pitchFamily="34" charset="0"/>
              <a:buChar char="•"/>
              <a:defRPr/>
            </a:pPr>
            <a:r>
              <a:rPr lang="en-GB" sz="1800" b="0">
                <a:solidFill>
                  <a:srgbClr val="FFFFFF"/>
                </a:solidFill>
                <a:latin typeface="Century Gothic" panose="020F0302020204030204"/>
                <a:cs typeface="Arial"/>
              </a:rPr>
              <a:t>Accessing help in Python </a:t>
            </a:r>
            <a:r>
              <a:rPr lang="en-GB" sz="1800" b="0" err="1">
                <a:solidFill>
                  <a:srgbClr val="FFFFFF"/>
                </a:solidFill>
                <a:latin typeface="Century Gothic" panose="020F0302020204030204"/>
                <a:cs typeface="Arial"/>
              </a:rPr>
              <a:t>Jupyter</a:t>
            </a:r>
            <a:r>
              <a:rPr lang="en-GB" sz="1800" b="0">
                <a:solidFill>
                  <a:srgbClr val="FFFFFF"/>
                </a:solidFill>
                <a:latin typeface="Century Gothic" panose="020F0302020204030204"/>
                <a:cs typeface="Arial"/>
              </a:rPr>
              <a:t> notebook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Python Libraries for Data Science</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Pandas library deep dive</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Pandas </a:t>
            </a:r>
            <a:r>
              <a:rPr kumimoji="0" lang="en-GB" sz="1800" b="0" i="0" u="none" strike="noStrike" kern="1200" cap="none" spc="0" normalizeH="0" baseline="0" noProof="0" err="1">
                <a:ln>
                  <a:noFill/>
                </a:ln>
                <a:solidFill>
                  <a:srgbClr val="FFFFFF"/>
                </a:solidFill>
                <a:effectLst/>
                <a:uLnTx/>
                <a:uFillTx/>
                <a:latin typeface="Century Gothic" panose="020F0302020204030204"/>
                <a:cs typeface="Arial"/>
              </a:rPr>
              <a:t>Subsetting</a:t>
            </a: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 or Slicing techniques</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Century Gothic" panose="020F0302020204030204"/>
                <a:cs typeface="Arial"/>
              </a:rPr>
              <a:t>Working with missing data</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spc="0">
                <a:solidFill>
                  <a:srgbClr val="FFFFFF"/>
                </a:solidFill>
                <a:latin typeface="Century Gothic" panose="020F0302020204030204"/>
                <a:cs typeface="Arial"/>
              </a:rPr>
              <a:t>Connecting to SQL Server</a:t>
            </a:r>
            <a:endParaRPr lang="en-GB" sz="1800" b="0" i="0" u="none" strike="noStrike" kern="1200" cap="none" spc="0" normalizeH="0" baseline="0" noProof="0">
              <a:ln>
                <a:noFill/>
              </a:ln>
              <a:solidFill>
                <a:srgbClr val="FFFFFF"/>
              </a:solidFill>
              <a:effectLst/>
              <a:uLnTx/>
              <a:uFillTx/>
              <a:latin typeface="Century Gothic" panose="020F0302020204030204"/>
              <a:cs typeface="Arial"/>
            </a:endParaRPr>
          </a:p>
        </p:txBody>
      </p:sp>
      <p:sp>
        <p:nvSpPr>
          <p:cNvPr id="5" name="TextBox 12">
            <a:extLst>
              <a:ext uri="{FF2B5EF4-FFF2-40B4-BE49-F238E27FC236}">
                <a16:creationId xmlns:a16="http://schemas.microsoft.com/office/drawing/2014/main" id="{DD4004AD-5ABE-41FE-B3D2-89E7365E0A81}"/>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59</a:t>
            </a:fld>
            <a:endParaRPr lang="en-US">
              <a:solidFill>
                <a:schemeClr val="bg1"/>
              </a:solidFill>
            </a:endParaRPr>
          </a:p>
        </p:txBody>
      </p:sp>
    </p:spTree>
    <p:extLst>
      <p:ext uri="{BB962C8B-B14F-4D97-AF65-F5344CB8AC3E}">
        <p14:creationId xmlns:p14="http://schemas.microsoft.com/office/powerpoint/2010/main" val="1277013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3"/>
          <p:cNvSpPr>
            <a:spLocks noGrp="1" noChangeArrowheads="1"/>
          </p:cNvSpPr>
          <p:nvPr>
            <p:ph idx="1"/>
          </p:nvPr>
        </p:nvSpPr>
        <p:spPr>
          <a:xfrm>
            <a:off x="507999" y="1236663"/>
            <a:ext cx="11250411" cy="4499119"/>
          </a:xfrm>
        </p:spPr>
        <p:txBody>
          <a:bodyPr/>
          <a:lstStyle/>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The Jupyter Notebook is an open-source, easy to use web application that allows you to create and share documents that contain live code, equations, visualizations and narrative text. </a:t>
            </a: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endPar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Uses include: data cleaning and transformation, numerical simulation, statistical </a:t>
            </a:r>
            <a:r>
              <a:rPr kumimoji="0" lang="en-GB" altLang="en-US" sz="1800" b="0" i="0" u="none" strike="noStrike" kern="0" cap="none" spc="0" normalizeH="0" baseline="0" noProof="0" err="1">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modeling</a:t>
            </a: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 data visualization, machine learning, and much more.</a:t>
            </a: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Char char="l"/>
              <a:tabLst/>
              <a:defRPr/>
            </a:pPr>
            <a:endPar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rPr>
              <a:t>Available through: </a:t>
            </a:r>
          </a:p>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hlinkClick r:id="rId3"/>
              </a:rPr>
              <a:t>https://www.anaconda.com/products/individual</a:t>
            </a:r>
            <a:endPar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a:p>
            <a:pPr marL="342900" marR="0" lvl="0" indent="-342900" algn="l" defTabSz="914400" rtl="0" eaLnBrk="1" fontAlgn="base" latinLnBrk="0" hangingPunct="1">
              <a:lnSpc>
                <a:spcPct val="100000"/>
              </a:lnSpc>
              <a:spcBef>
                <a:spcPct val="20000"/>
              </a:spcBef>
              <a:spcAft>
                <a:spcPct val="0"/>
              </a:spcAft>
              <a:buClr>
                <a:srgbClr val="453878"/>
              </a:buClr>
              <a:buSzPct val="65000"/>
              <a:buFont typeface="Wingdings" pitchFamily="2" charset="2"/>
              <a:buNone/>
              <a:tabLst/>
              <a:defRPr/>
            </a:pPr>
            <a:r>
              <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hlinkClick r:id="rId4"/>
              </a:rPr>
              <a:t>https://jupyter.org/install</a:t>
            </a:r>
            <a:endParaRPr kumimoji="0" lang="en-GB" altLang="en-US" sz="18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endParaRPr kumimoji="0" lang="en-GB" altLang="en-US" sz="24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endParaRPr kumimoji="0" lang="en-GB" altLang="en-US" sz="24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a:p>
            <a:pPr marL="342900" marR="0" lvl="0" indent="-342900" algn="l" defTabSz="914400" rtl="0" eaLnBrk="1" fontAlgn="base" latinLnBrk="0" hangingPunct="1">
              <a:lnSpc>
                <a:spcPct val="100000"/>
              </a:lnSpc>
              <a:spcBef>
                <a:spcPct val="20000"/>
              </a:spcBef>
              <a:spcAft>
                <a:spcPct val="0"/>
              </a:spcAft>
              <a:buClr>
                <a:srgbClr val="453878"/>
              </a:buClr>
              <a:buSzPct val="65000"/>
              <a:buFontTx/>
              <a:buNone/>
              <a:tabLst/>
              <a:defRPr/>
            </a:pPr>
            <a:endParaRPr kumimoji="0" lang="en-GB" altLang="en-US" sz="2400" b="0" i="0" u="none" strike="noStrike" kern="0" cap="none" spc="0" normalizeH="0" baseline="0" noProof="0">
              <a:ln>
                <a:noFill/>
              </a:ln>
              <a:solidFill>
                <a:srgbClr val="453878"/>
              </a:solidFill>
              <a:effectLst/>
              <a:uLnTx/>
              <a:uFillTx/>
              <a:latin typeface="Century Gothic" panose="020B0502020202020204" pitchFamily="34" charset="0"/>
              <a:ea typeface="MS PGothic" pitchFamily="34" charset="-128"/>
              <a:cs typeface="Calibri" panose="020F0502020204030204" pitchFamily="34" charset="0"/>
            </a:endParaRPr>
          </a:p>
        </p:txBody>
      </p:sp>
      <p:sp>
        <p:nvSpPr>
          <p:cNvPr id="3" name="Title 2">
            <a:extLst>
              <a:ext uri="{FF2B5EF4-FFF2-40B4-BE49-F238E27FC236}">
                <a16:creationId xmlns:a16="http://schemas.microsoft.com/office/drawing/2014/main" id="{DC1EFC47-46F9-415A-968E-70522EB33D45}"/>
              </a:ext>
            </a:extLst>
          </p:cNvPr>
          <p:cNvSpPr>
            <a:spLocks noGrp="1"/>
          </p:cNvSpPr>
          <p:nvPr>
            <p:ph type="title"/>
          </p:nvPr>
        </p:nvSpPr>
        <p:spPr/>
        <p:txBody>
          <a:bodyPr/>
          <a:lstStyle/>
          <a:p>
            <a:r>
              <a:rPr lang="en-GB" sz="3200" b="1">
                <a:cs typeface="Arial"/>
              </a:rPr>
              <a:t>Reasons to use Jupyter Notebook IDE</a:t>
            </a:r>
          </a:p>
        </p:txBody>
      </p:sp>
      <p:pic>
        <p:nvPicPr>
          <p:cNvPr id="2050" name="Picture 2" descr="Project Jupyter - Wikipedia">
            <a:extLst>
              <a:ext uri="{FF2B5EF4-FFF2-40B4-BE49-F238E27FC236}">
                <a16:creationId xmlns:a16="http://schemas.microsoft.com/office/drawing/2014/main" id="{F6F0CBA0-18A7-4E09-9875-CD62A3EA7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843" y="4105302"/>
            <a:ext cx="1618953" cy="18765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2">
            <a:extLst>
              <a:ext uri="{FF2B5EF4-FFF2-40B4-BE49-F238E27FC236}">
                <a16:creationId xmlns:a16="http://schemas.microsoft.com/office/drawing/2014/main" id="{35F22954-DCCC-4F17-BA5B-E2B9136AC2CA}"/>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6</a:t>
            </a:fld>
            <a:endParaRPr lang="en-US"/>
          </a:p>
        </p:txBody>
      </p:sp>
    </p:spTree>
    <p:extLst>
      <p:ext uri="{BB962C8B-B14F-4D97-AF65-F5344CB8AC3E}">
        <p14:creationId xmlns:p14="http://schemas.microsoft.com/office/powerpoint/2010/main" val="253532414"/>
      </p:ext>
    </p:extLst>
  </p:cSld>
  <p:clrMapOvr>
    <a:masterClrMapping/>
  </p:clrMapOvr>
  <p:transition>
    <p:fade thruBlk="1"/>
  </p:transition>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7A7E3D-C2DD-42D8-9530-C21806C7A6D3}"/>
              </a:ext>
            </a:extLst>
          </p:cNvPr>
          <p:cNvSpPr>
            <a:spLocks noGrp="1"/>
          </p:cNvSpPr>
          <p:nvPr>
            <p:ph type="title"/>
          </p:nvPr>
        </p:nvSpPr>
        <p:spPr>
          <a:xfrm>
            <a:off x="1237783" y="4507777"/>
            <a:ext cx="4750268" cy="1219123"/>
          </a:xfrm>
        </p:spPr>
        <p:txBody>
          <a:bodyPr/>
          <a:lstStyle/>
          <a:p>
            <a:r>
              <a:rPr lang="en-US"/>
              <a:t>Thank you</a:t>
            </a:r>
          </a:p>
        </p:txBody>
      </p:sp>
      <p:sp>
        <p:nvSpPr>
          <p:cNvPr id="8" name="Text Placeholder 2">
            <a:extLst>
              <a:ext uri="{FF2B5EF4-FFF2-40B4-BE49-F238E27FC236}">
                <a16:creationId xmlns:a16="http://schemas.microsoft.com/office/drawing/2014/main" id="{45CABFA2-9DFE-437A-AD0C-3530976592BF}"/>
              </a:ext>
            </a:extLst>
          </p:cNvPr>
          <p:cNvSpPr>
            <a:spLocks noGrp="1"/>
          </p:cNvSpPr>
          <p:nvPr>
            <p:ph type="body" idx="1"/>
          </p:nvPr>
        </p:nvSpPr>
        <p:spPr>
          <a:xfrm>
            <a:off x="6526213" y="3560323"/>
            <a:ext cx="4933950" cy="422659"/>
          </a:xfrm>
        </p:spPr>
        <p:txBody>
          <a:bodyPr anchor="t">
            <a:normAutofit/>
          </a:bodyPr>
          <a:lstStyle/>
          <a:p>
            <a:endParaRPr lang="en-US"/>
          </a:p>
          <a:p>
            <a:endParaRPr lang="en-US"/>
          </a:p>
        </p:txBody>
      </p:sp>
      <p:sp>
        <p:nvSpPr>
          <p:cNvPr id="10" name="Text Placeholder 4">
            <a:extLst>
              <a:ext uri="{FF2B5EF4-FFF2-40B4-BE49-F238E27FC236}">
                <a16:creationId xmlns:a16="http://schemas.microsoft.com/office/drawing/2014/main" id="{6A198AC1-426D-4C9F-9B06-8C6809FCE571}"/>
              </a:ext>
            </a:extLst>
          </p:cNvPr>
          <p:cNvSpPr>
            <a:spLocks noGrp="1"/>
          </p:cNvSpPr>
          <p:nvPr>
            <p:ph type="body" idx="11"/>
          </p:nvPr>
        </p:nvSpPr>
        <p:spPr>
          <a:xfrm>
            <a:off x="6526213" y="4694679"/>
            <a:ext cx="4933950" cy="422659"/>
          </a:xfrm>
        </p:spPr>
        <p:txBody>
          <a:bodyPr/>
          <a:lstStyle/>
          <a:p>
            <a:r>
              <a:rPr lang="en-US"/>
              <a:t>www.archapprentices.co.uk</a:t>
            </a:r>
          </a:p>
        </p:txBody>
      </p:sp>
      <p:sp>
        <p:nvSpPr>
          <p:cNvPr id="11" name="Text Placeholder 5">
            <a:extLst>
              <a:ext uri="{FF2B5EF4-FFF2-40B4-BE49-F238E27FC236}">
                <a16:creationId xmlns:a16="http://schemas.microsoft.com/office/drawing/2014/main" id="{3870E6B3-6A1E-4CF6-9545-C08BBC06D861}"/>
              </a:ext>
            </a:extLst>
          </p:cNvPr>
          <p:cNvSpPr>
            <a:spLocks noGrp="1"/>
          </p:cNvSpPr>
          <p:nvPr>
            <p:ph type="body" idx="12"/>
          </p:nvPr>
        </p:nvSpPr>
        <p:spPr>
          <a:xfrm>
            <a:off x="6526213" y="4206507"/>
            <a:ext cx="4933950" cy="422659"/>
          </a:xfrm>
        </p:spPr>
        <p:txBody>
          <a:bodyPr/>
          <a:lstStyle/>
          <a:p>
            <a:r>
              <a:rPr lang="en-US"/>
              <a:t>careers@archapprentices.co.uk</a:t>
            </a:r>
          </a:p>
          <a:p>
            <a:endParaRPr lang="en-US"/>
          </a:p>
        </p:txBody>
      </p:sp>
      <p:sp>
        <p:nvSpPr>
          <p:cNvPr id="6" name="TextBox 12">
            <a:extLst>
              <a:ext uri="{FF2B5EF4-FFF2-40B4-BE49-F238E27FC236}">
                <a16:creationId xmlns:a16="http://schemas.microsoft.com/office/drawing/2014/main" id="{D459C2DA-2C9B-4104-A525-BA6F2C24371E}"/>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solidFill>
                  <a:schemeClr val="bg1"/>
                </a:solidFill>
              </a:rPr>
              <a:t>Page </a:t>
            </a:r>
            <a:fld id="{77EC4D0D-7FB2-472B-8D54-B2E4CCDFB710}" type="slidenum">
              <a:rPr lang="en-US">
                <a:solidFill>
                  <a:schemeClr val="bg1"/>
                </a:solidFill>
              </a:rPr>
              <a:pPr/>
              <a:t>60</a:t>
            </a:fld>
            <a:endParaRPr lang="en-US">
              <a:solidFill>
                <a:schemeClr val="bg1"/>
              </a:solidFill>
            </a:endParaRPr>
          </a:p>
        </p:txBody>
      </p:sp>
    </p:spTree>
    <p:extLst>
      <p:ext uri="{BB962C8B-B14F-4D97-AF65-F5344CB8AC3E}">
        <p14:creationId xmlns:p14="http://schemas.microsoft.com/office/powerpoint/2010/main" val="2189058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D5F51A-0BA7-441F-A812-29A4279B7073}"/>
              </a:ext>
            </a:extLst>
          </p:cNvPr>
          <p:cNvSpPr>
            <a:spLocks noGrp="1"/>
          </p:cNvSpPr>
          <p:nvPr>
            <p:ph type="title"/>
          </p:nvPr>
        </p:nvSpPr>
        <p:spPr/>
        <p:txBody>
          <a:bodyPr/>
          <a:lstStyle/>
          <a:p>
            <a:r>
              <a:rPr lang="en-GB" sz="3200" b="1">
                <a:cs typeface="Arial"/>
              </a:rPr>
              <a:t>Using Jupyter Notebook Graphical User Interface</a:t>
            </a:r>
          </a:p>
        </p:txBody>
      </p:sp>
      <p:pic>
        <p:nvPicPr>
          <p:cNvPr id="3" name="Picture 2">
            <a:extLst>
              <a:ext uri="{FF2B5EF4-FFF2-40B4-BE49-F238E27FC236}">
                <a16:creationId xmlns:a16="http://schemas.microsoft.com/office/drawing/2014/main" id="{0342F21D-1AB4-4960-866A-439EF0976316}"/>
              </a:ext>
            </a:extLst>
          </p:cNvPr>
          <p:cNvPicPr>
            <a:picLocks noChangeAspect="1"/>
          </p:cNvPicPr>
          <p:nvPr/>
        </p:nvPicPr>
        <p:blipFill>
          <a:blip r:embed="rId4"/>
          <a:stretch>
            <a:fillRect/>
          </a:stretch>
        </p:blipFill>
        <p:spPr>
          <a:xfrm>
            <a:off x="1666430" y="1110491"/>
            <a:ext cx="10247086" cy="4960184"/>
          </a:xfrm>
          <a:prstGeom prst="rect">
            <a:avLst/>
          </a:prstGeom>
        </p:spPr>
      </p:pic>
      <p:sp>
        <p:nvSpPr>
          <p:cNvPr id="4" name="TextBox 3">
            <a:extLst>
              <a:ext uri="{FF2B5EF4-FFF2-40B4-BE49-F238E27FC236}">
                <a16:creationId xmlns:a16="http://schemas.microsoft.com/office/drawing/2014/main" id="{205147AA-1875-47AC-BC3C-836BF24E56BC}"/>
              </a:ext>
            </a:extLst>
          </p:cNvPr>
          <p:cNvSpPr txBox="1"/>
          <p:nvPr/>
        </p:nvSpPr>
        <p:spPr>
          <a:xfrm>
            <a:off x="145279" y="4101981"/>
            <a:ext cx="1309974" cy="646331"/>
          </a:xfrm>
          <a:prstGeom prst="rect">
            <a:avLst/>
          </a:prstGeom>
          <a:noFill/>
        </p:spPr>
        <p:txBody>
          <a:bodyPr wrap="none" rtlCol="0">
            <a:spAutoFit/>
          </a:bodyPr>
          <a:lstStyle/>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Notebook</a:t>
            </a:r>
          </a:p>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Cells</a:t>
            </a:r>
          </a:p>
        </p:txBody>
      </p:sp>
      <p:cxnSp>
        <p:nvCxnSpPr>
          <p:cNvPr id="12" name="Straight Arrow Connector 11">
            <a:extLst>
              <a:ext uri="{FF2B5EF4-FFF2-40B4-BE49-F238E27FC236}">
                <a16:creationId xmlns:a16="http://schemas.microsoft.com/office/drawing/2014/main" id="{5AC43253-D3E7-4291-B644-E20182755642}"/>
              </a:ext>
            </a:extLst>
          </p:cNvPr>
          <p:cNvCxnSpPr>
            <a:cxnSpLocks/>
          </p:cNvCxnSpPr>
          <p:nvPr/>
        </p:nvCxnSpPr>
        <p:spPr bwMode="auto">
          <a:xfrm>
            <a:off x="1432084" y="4232635"/>
            <a:ext cx="1242750" cy="750912"/>
          </a:xfrm>
          <a:prstGeom prst="straightConnector1">
            <a:avLst/>
          </a:prstGeom>
          <a:solidFill>
            <a:schemeClr val="accent1"/>
          </a:solidFill>
          <a:ln w="57150" cap="flat" cmpd="sng" algn="ctr">
            <a:solidFill>
              <a:srgbClr val="00B050"/>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3DCBA4F2-D974-47A4-BAC4-146D38CA0742}"/>
              </a:ext>
            </a:extLst>
          </p:cNvPr>
          <p:cNvCxnSpPr/>
          <p:nvPr/>
        </p:nvCxnSpPr>
        <p:spPr bwMode="auto">
          <a:xfrm flipV="1">
            <a:off x="1432084" y="3473865"/>
            <a:ext cx="1136590" cy="786213"/>
          </a:xfrm>
          <a:prstGeom prst="straightConnector1">
            <a:avLst/>
          </a:prstGeom>
          <a:solidFill>
            <a:schemeClr val="accent1"/>
          </a:solidFill>
          <a:ln w="57150" cap="flat" cmpd="sng" algn="ctr">
            <a:solidFill>
              <a:srgbClr val="00B050"/>
            </a:solidFill>
            <a:prstDash val="solid"/>
            <a:round/>
            <a:headEnd type="none" w="med" len="med"/>
            <a:tailEnd type="triangle"/>
          </a:ln>
          <a:effectLst/>
        </p:spPr>
      </p:cxnSp>
      <p:sp>
        <p:nvSpPr>
          <p:cNvPr id="18" name="TextBox 17">
            <a:extLst>
              <a:ext uri="{FF2B5EF4-FFF2-40B4-BE49-F238E27FC236}">
                <a16:creationId xmlns:a16="http://schemas.microsoft.com/office/drawing/2014/main" id="{1AD3278A-1AF7-4BCE-B054-349429553FC1}"/>
              </a:ext>
            </a:extLst>
          </p:cNvPr>
          <p:cNvSpPr txBox="1"/>
          <p:nvPr/>
        </p:nvSpPr>
        <p:spPr>
          <a:xfrm>
            <a:off x="7772486" y="2666642"/>
            <a:ext cx="3478837" cy="1200329"/>
          </a:xfrm>
          <a:prstGeom prst="rect">
            <a:avLst/>
          </a:prstGeom>
          <a:solidFill>
            <a:srgbClr val="FFFF00"/>
          </a:solidFill>
        </p:spPr>
        <p:txBody>
          <a:bodyPr wrap="none" rtlCol="0">
            <a:spAutoFit/>
          </a:bodyPr>
          <a:lstStyle/>
          <a:p>
            <a:r>
              <a:rPr lang="en-GB">
                <a:solidFill>
                  <a:srgbClr val="453878"/>
                </a:solidFill>
                <a:latin typeface="Century Gothic" panose="020B0502020202020204" pitchFamily="34" charset="0"/>
                <a:ea typeface="MS PGothic" pitchFamily="34" charset="-128"/>
                <a:cs typeface="Calibri" panose="020F0502020204030204" pitchFamily="34" charset="0"/>
              </a:rPr>
              <a:t>To execute or run a code cell</a:t>
            </a:r>
          </a:p>
          <a:p>
            <a:pPr marL="285750" indent="-285750">
              <a:buFont typeface="Arial" panose="020B0604020202020204" pitchFamily="34" charset="0"/>
              <a:buChar char="•"/>
            </a:pPr>
            <a:r>
              <a:rPr lang="en-GB">
                <a:solidFill>
                  <a:srgbClr val="453878"/>
                </a:solidFill>
                <a:latin typeface="Century Gothic" panose="020B0502020202020204" pitchFamily="34" charset="0"/>
                <a:ea typeface="MS PGothic" pitchFamily="34" charset="-128"/>
                <a:cs typeface="Calibri" panose="020F0502020204030204" pitchFamily="34" charset="0"/>
              </a:rPr>
              <a:t>press the </a:t>
            </a:r>
            <a:r>
              <a:rPr lang="en-GB" b="1">
                <a:solidFill>
                  <a:srgbClr val="453878"/>
                </a:solidFill>
                <a:latin typeface="Century Gothic" panose="020B0502020202020204" pitchFamily="34" charset="0"/>
                <a:ea typeface="MS PGothic" pitchFamily="34" charset="-128"/>
                <a:cs typeface="Calibri" panose="020F0502020204030204" pitchFamily="34" charset="0"/>
              </a:rPr>
              <a:t>Run</a:t>
            </a:r>
            <a:r>
              <a:rPr lang="en-GB">
                <a:solidFill>
                  <a:srgbClr val="453878"/>
                </a:solidFill>
                <a:latin typeface="Century Gothic" panose="020B0502020202020204" pitchFamily="34" charset="0"/>
                <a:ea typeface="MS PGothic" pitchFamily="34" charset="-128"/>
                <a:cs typeface="Calibri" panose="020F0502020204030204" pitchFamily="34" charset="0"/>
              </a:rPr>
              <a:t> button</a:t>
            </a:r>
          </a:p>
          <a:p>
            <a:pPr marL="285750" indent="-285750">
              <a:buFont typeface="Arial" panose="020B0604020202020204" pitchFamily="34" charset="0"/>
              <a:buChar char="•"/>
            </a:pPr>
            <a:r>
              <a:rPr lang="en-GB">
                <a:solidFill>
                  <a:srgbClr val="453878"/>
                </a:solidFill>
                <a:latin typeface="Century Gothic" panose="020B0502020202020204" pitchFamily="34" charset="0"/>
                <a:ea typeface="MS PGothic" pitchFamily="34" charset="-128"/>
                <a:cs typeface="Calibri" panose="020F0502020204030204" pitchFamily="34" charset="0"/>
              </a:rPr>
              <a:t>press Shift + Enter</a:t>
            </a:r>
          </a:p>
          <a:p>
            <a:pPr marL="285750" indent="-285750">
              <a:buFont typeface="Arial" panose="020B0604020202020204" pitchFamily="34" charset="0"/>
              <a:buChar char="•"/>
            </a:pPr>
            <a:r>
              <a:rPr lang="en-GB">
                <a:solidFill>
                  <a:srgbClr val="453878"/>
                </a:solidFill>
                <a:latin typeface="Century Gothic" panose="020B0502020202020204" pitchFamily="34" charset="0"/>
                <a:ea typeface="MS PGothic" pitchFamily="34" charset="-128"/>
                <a:cs typeface="Calibri" panose="020F0502020204030204" pitchFamily="34" charset="0"/>
              </a:rPr>
              <a:t>press CTRL+ Enter</a:t>
            </a:r>
          </a:p>
        </p:txBody>
      </p:sp>
      <p:sp>
        <p:nvSpPr>
          <p:cNvPr id="19" name="Rectangle 18">
            <a:extLst>
              <a:ext uri="{FF2B5EF4-FFF2-40B4-BE49-F238E27FC236}">
                <a16:creationId xmlns:a16="http://schemas.microsoft.com/office/drawing/2014/main" id="{2F742FF4-BA71-491A-B141-98F9E711BFB0}"/>
              </a:ext>
            </a:extLst>
          </p:cNvPr>
          <p:cNvSpPr/>
          <p:nvPr/>
        </p:nvSpPr>
        <p:spPr bwMode="auto">
          <a:xfrm>
            <a:off x="2741965" y="4101020"/>
            <a:ext cx="2561270" cy="193578"/>
          </a:xfrm>
          <a:prstGeom prst="rect">
            <a:avLst/>
          </a:prstGeom>
          <a:noFill/>
          <a:ln w="12700" cap="flat" cmpd="sng" algn="ctr">
            <a:solidFill>
              <a:srgbClr val="E6216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a:ln>
                <a:noFill/>
              </a:ln>
              <a:solidFill>
                <a:schemeClr val="tx1"/>
              </a:solidFill>
              <a:effectLst/>
              <a:latin typeface="Arial" pitchFamily="-65" charset="0"/>
            </a:endParaRPr>
          </a:p>
        </p:txBody>
      </p:sp>
      <p:sp>
        <p:nvSpPr>
          <p:cNvPr id="21" name="TextBox 20">
            <a:extLst>
              <a:ext uri="{FF2B5EF4-FFF2-40B4-BE49-F238E27FC236}">
                <a16:creationId xmlns:a16="http://schemas.microsoft.com/office/drawing/2014/main" id="{181CFEC5-3E7A-4DD1-B32B-9F2DFC8194B9}"/>
              </a:ext>
            </a:extLst>
          </p:cNvPr>
          <p:cNvSpPr txBox="1"/>
          <p:nvPr/>
        </p:nvSpPr>
        <p:spPr>
          <a:xfrm>
            <a:off x="6183420" y="4060835"/>
            <a:ext cx="2440091" cy="307777"/>
          </a:xfrm>
          <a:prstGeom prst="rect">
            <a:avLst/>
          </a:prstGeom>
          <a:noFill/>
        </p:spPr>
        <p:txBody>
          <a:bodyPr wrap="none" rtlCol="0">
            <a:spAutoFit/>
          </a:bodyPr>
          <a:lstStyle/>
          <a:p>
            <a:pPr algn="ctr"/>
            <a:r>
              <a:rPr lang="en-GB" sz="1400" b="1">
                <a:solidFill>
                  <a:srgbClr val="453878"/>
                </a:solidFill>
                <a:latin typeface="Century Gothic" panose="020B0502020202020204" pitchFamily="34" charset="0"/>
                <a:ea typeface="MS PGothic" pitchFamily="34" charset="-128"/>
                <a:cs typeface="Calibri" panose="020F0502020204030204" pitchFamily="34" charset="0"/>
              </a:rPr>
              <a:t>Results are displayed here</a:t>
            </a:r>
          </a:p>
        </p:txBody>
      </p:sp>
      <p:cxnSp>
        <p:nvCxnSpPr>
          <p:cNvPr id="22" name="Straight Arrow Connector 21">
            <a:extLst>
              <a:ext uri="{FF2B5EF4-FFF2-40B4-BE49-F238E27FC236}">
                <a16:creationId xmlns:a16="http://schemas.microsoft.com/office/drawing/2014/main" id="{EF863955-E198-44B6-AF16-4924FF4DC64F}"/>
              </a:ext>
            </a:extLst>
          </p:cNvPr>
          <p:cNvCxnSpPr>
            <a:cxnSpLocks/>
          </p:cNvCxnSpPr>
          <p:nvPr/>
        </p:nvCxnSpPr>
        <p:spPr bwMode="auto">
          <a:xfrm flipH="1">
            <a:off x="5371569" y="4214723"/>
            <a:ext cx="786213" cy="0"/>
          </a:xfrm>
          <a:prstGeom prst="straightConnector1">
            <a:avLst/>
          </a:prstGeom>
          <a:solidFill>
            <a:schemeClr val="accent1"/>
          </a:solidFill>
          <a:ln w="57150" cap="flat" cmpd="sng" algn="ctr">
            <a:solidFill>
              <a:srgbClr val="E62164"/>
            </a:solidFill>
            <a:prstDash val="solid"/>
            <a:round/>
            <a:headEnd type="none" w="med" len="med"/>
            <a:tailEnd type="triangle"/>
          </a:ln>
          <a:effectLst/>
        </p:spPr>
      </p:cxnSp>
      <p:sp>
        <p:nvSpPr>
          <p:cNvPr id="11" name="TextBox 12">
            <a:extLst>
              <a:ext uri="{FF2B5EF4-FFF2-40B4-BE49-F238E27FC236}">
                <a16:creationId xmlns:a16="http://schemas.microsoft.com/office/drawing/2014/main" id="{7E412F71-9C77-414F-B9D4-8FC9B718357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7</a:t>
            </a:fld>
            <a:endParaRPr lang="en-US"/>
          </a:p>
        </p:txBody>
      </p:sp>
    </p:spTree>
    <p:extLst>
      <p:ext uri="{BB962C8B-B14F-4D97-AF65-F5344CB8AC3E}">
        <p14:creationId xmlns:p14="http://schemas.microsoft.com/office/powerpoint/2010/main" val="227499675"/>
      </p:ext>
    </p:extLst>
  </p:cSld>
  <p:clrMapOvr>
    <a:masterClrMapping/>
  </p:clrMapOvr>
  <p:transition>
    <p:fade thruBlk="1"/>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D5F51A-0BA7-441F-A812-29A4279B7073}"/>
              </a:ext>
            </a:extLst>
          </p:cNvPr>
          <p:cNvSpPr>
            <a:spLocks noGrp="1"/>
          </p:cNvSpPr>
          <p:nvPr>
            <p:ph type="title"/>
          </p:nvPr>
        </p:nvSpPr>
        <p:spPr/>
        <p:txBody>
          <a:bodyPr/>
          <a:lstStyle/>
          <a:p>
            <a:r>
              <a:rPr lang="en-GB" sz="3200" b="1">
                <a:cs typeface="Arial"/>
              </a:rPr>
              <a:t>Jupyter Notebook Toolbar</a:t>
            </a:r>
          </a:p>
        </p:txBody>
      </p:sp>
      <p:pic>
        <p:nvPicPr>
          <p:cNvPr id="7" name="Picture 6">
            <a:extLst>
              <a:ext uri="{FF2B5EF4-FFF2-40B4-BE49-F238E27FC236}">
                <a16:creationId xmlns:a16="http://schemas.microsoft.com/office/drawing/2014/main" id="{3C0BEF9B-D7F1-439C-BF63-908270661A22}"/>
              </a:ext>
            </a:extLst>
          </p:cNvPr>
          <p:cNvPicPr>
            <a:picLocks noChangeAspect="1"/>
          </p:cNvPicPr>
          <p:nvPr/>
        </p:nvPicPr>
        <p:blipFill rotWithShape="1">
          <a:blip r:embed="rId3"/>
          <a:srcRect b="20943"/>
          <a:stretch/>
        </p:blipFill>
        <p:spPr>
          <a:xfrm>
            <a:off x="731939" y="1647475"/>
            <a:ext cx="11019523" cy="1398957"/>
          </a:xfrm>
          <a:prstGeom prst="rect">
            <a:avLst/>
          </a:prstGeom>
        </p:spPr>
      </p:pic>
      <p:cxnSp>
        <p:nvCxnSpPr>
          <p:cNvPr id="8" name="Straight Arrow Connector 7">
            <a:extLst>
              <a:ext uri="{FF2B5EF4-FFF2-40B4-BE49-F238E27FC236}">
                <a16:creationId xmlns:a16="http://schemas.microsoft.com/office/drawing/2014/main" id="{31039F3C-FAA4-4E11-80DA-693DB0AEAD07}"/>
              </a:ext>
            </a:extLst>
          </p:cNvPr>
          <p:cNvCxnSpPr>
            <a:cxnSpLocks/>
          </p:cNvCxnSpPr>
          <p:nvPr/>
        </p:nvCxnSpPr>
        <p:spPr bwMode="auto">
          <a:xfrm flipV="1">
            <a:off x="1127284" y="3112492"/>
            <a:ext cx="0" cy="1002325"/>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
        <p:nvSpPr>
          <p:cNvPr id="10" name="TextBox 9">
            <a:extLst>
              <a:ext uri="{FF2B5EF4-FFF2-40B4-BE49-F238E27FC236}">
                <a16:creationId xmlns:a16="http://schemas.microsoft.com/office/drawing/2014/main" id="{05636E3A-8CDB-4932-8E26-E35D3B51CD28}"/>
              </a:ext>
            </a:extLst>
          </p:cNvPr>
          <p:cNvSpPr txBox="1"/>
          <p:nvPr/>
        </p:nvSpPr>
        <p:spPr>
          <a:xfrm>
            <a:off x="749357" y="4110644"/>
            <a:ext cx="736100" cy="369332"/>
          </a:xfrm>
          <a:prstGeom prst="rect">
            <a:avLst/>
          </a:prstGeom>
          <a:noFill/>
        </p:spPr>
        <p:txBody>
          <a:bodyPr wrap="none" rtlCol="0">
            <a:spAutoFit/>
          </a:bodyPr>
          <a:lstStyle/>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Save</a:t>
            </a:r>
          </a:p>
        </p:txBody>
      </p:sp>
      <p:sp>
        <p:nvSpPr>
          <p:cNvPr id="11" name="TextBox 10">
            <a:extLst>
              <a:ext uri="{FF2B5EF4-FFF2-40B4-BE49-F238E27FC236}">
                <a16:creationId xmlns:a16="http://schemas.microsoft.com/office/drawing/2014/main" id="{12887D05-37F3-4957-BCCA-20A657F8FA7F}"/>
              </a:ext>
            </a:extLst>
          </p:cNvPr>
          <p:cNvSpPr txBox="1"/>
          <p:nvPr/>
        </p:nvSpPr>
        <p:spPr>
          <a:xfrm>
            <a:off x="1468039" y="4720263"/>
            <a:ext cx="699229" cy="646331"/>
          </a:xfrm>
          <a:prstGeom prst="rect">
            <a:avLst/>
          </a:prstGeom>
          <a:noFill/>
        </p:spPr>
        <p:txBody>
          <a:bodyPr wrap="none" rtlCol="0">
            <a:spAutoFit/>
          </a:bodyPr>
          <a:lstStyle/>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New</a:t>
            </a:r>
          </a:p>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Cell</a:t>
            </a:r>
          </a:p>
        </p:txBody>
      </p:sp>
      <p:sp>
        <p:nvSpPr>
          <p:cNvPr id="12" name="TextBox 11">
            <a:extLst>
              <a:ext uri="{FF2B5EF4-FFF2-40B4-BE49-F238E27FC236}">
                <a16:creationId xmlns:a16="http://schemas.microsoft.com/office/drawing/2014/main" id="{356F1D26-1DA2-45F4-B65E-1054A9E5C74C}"/>
              </a:ext>
            </a:extLst>
          </p:cNvPr>
          <p:cNvSpPr txBox="1"/>
          <p:nvPr/>
        </p:nvSpPr>
        <p:spPr>
          <a:xfrm>
            <a:off x="2459694" y="3722662"/>
            <a:ext cx="1300356" cy="646331"/>
          </a:xfrm>
          <a:prstGeom prst="rect">
            <a:avLst/>
          </a:prstGeom>
          <a:noFill/>
        </p:spPr>
        <p:txBody>
          <a:bodyPr wrap="none" rtlCol="0">
            <a:spAutoFit/>
          </a:bodyPr>
          <a:lstStyle/>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Cut, copy</a:t>
            </a:r>
          </a:p>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paste</a:t>
            </a:r>
          </a:p>
        </p:txBody>
      </p:sp>
      <p:sp>
        <p:nvSpPr>
          <p:cNvPr id="13" name="TextBox 12">
            <a:extLst>
              <a:ext uri="{FF2B5EF4-FFF2-40B4-BE49-F238E27FC236}">
                <a16:creationId xmlns:a16="http://schemas.microsoft.com/office/drawing/2014/main" id="{2DFAC979-ED11-4C92-9753-78E308ABA9DE}"/>
              </a:ext>
            </a:extLst>
          </p:cNvPr>
          <p:cNvSpPr txBox="1"/>
          <p:nvPr/>
        </p:nvSpPr>
        <p:spPr>
          <a:xfrm>
            <a:off x="4053013" y="3729887"/>
            <a:ext cx="1282723" cy="369332"/>
          </a:xfrm>
          <a:prstGeom prst="rect">
            <a:avLst/>
          </a:prstGeom>
          <a:noFill/>
        </p:spPr>
        <p:txBody>
          <a:bodyPr wrap="none" rtlCol="0">
            <a:spAutoFit/>
          </a:bodyPr>
          <a:lstStyle/>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Move cell</a:t>
            </a:r>
          </a:p>
        </p:txBody>
      </p:sp>
      <p:sp>
        <p:nvSpPr>
          <p:cNvPr id="14" name="TextBox 13">
            <a:extLst>
              <a:ext uri="{FF2B5EF4-FFF2-40B4-BE49-F238E27FC236}">
                <a16:creationId xmlns:a16="http://schemas.microsoft.com/office/drawing/2014/main" id="{8E165334-C017-4379-B98E-D3B479A184EF}"/>
              </a:ext>
            </a:extLst>
          </p:cNvPr>
          <p:cNvSpPr txBox="1"/>
          <p:nvPr/>
        </p:nvSpPr>
        <p:spPr>
          <a:xfrm>
            <a:off x="5680951" y="3775215"/>
            <a:ext cx="606255" cy="646331"/>
          </a:xfrm>
          <a:prstGeom prst="rect">
            <a:avLst/>
          </a:prstGeom>
          <a:noFill/>
        </p:spPr>
        <p:txBody>
          <a:bodyPr wrap="none" rtlCol="0">
            <a:spAutoFit/>
          </a:bodyPr>
          <a:lstStyle/>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Run</a:t>
            </a:r>
          </a:p>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cell</a:t>
            </a:r>
          </a:p>
        </p:txBody>
      </p:sp>
      <p:sp>
        <p:nvSpPr>
          <p:cNvPr id="15" name="TextBox 14">
            <a:extLst>
              <a:ext uri="{FF2B5EF4-FFF2-40B4-BE49-F238E27FC236}">
                <a16:creationId xmlns:a16="http://schemas.microsoft.com/office/drawing/2014/main" id="{15F36B73-3FDC-42F9-9B8B-E4DAD7C907A6}"/>
              </a:ext>
            </a:extLst>
          </p:cNvPr>
          <p:cNvSpPr txBox="1"/>
          <p:nvPr/>
        </p:nvSpPr>
        <p:spPr>
          <a:xfrm>
            <a:off x="6201326" y="4619729"/>
            <a:ext cx="1303562" cy="923330"/>
          </a:xfrm>
          <a:prstGeom prst="rect">
            <a:avLst/>
          </a:prstGeom>
          <a:noFill/>
        </p:spPr>
        <p:txBody>
          <a:bodyPr wrap="none" rtlCol="0">
            <a:spAutoFit/>
          </a:bodyPr>
          <a:lstStyle/>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Stop </a:t>
            </a:r>
          </a:p>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cell</a:t>
            </a:r>
          </a:p>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execution</a:t>
            </a:r>
          </a:p>
        </p:txBody>
      </p:sp>
      <p:sp>
        <p:nvSpPr>
          <p:cNvPr id="16" name="TextBox 15">
            <a:extLst>
              <a:ext uri="{FF2B5EF4-FFF2-40B4-BE49-F238E27FC236}">
                <a16:creationId xmlns:a16="http://schemas.microsoft.com/office/drawing/2014/main" id="{2BC8D368-5CD1-4418-A265-D14C308D2DD5}"/>
              </a:ext>
            </a:extLst>
          </p:cNvPr>
          <p:cNvSpPr txBox="1"/>
          <p:nvPr/>
        </p:nvSpPr>
        <p:spPr>
          <a:xfrm>
            <a:off x="7099206" y="3821014"/>
            <a:ext cx="857927" cy="646331"/>
          </a:xfrm>
          <a:prstGeom prst="rect">
            <a:avLst/>
          </a:prstGeom>
          <a:noFill/>
        </p:spPr>
        <p:txBody>
          <a:bodyPr wrap="none" rtlCol="0">
            <a:spAutoFit/>
          </a:bodyPr>
          <a:lstStyle/>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Reset </a:t>
            </a:r>
          </a:p>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cell</a:t>
            </a:r>
          </a:p>
        </p:txBody>
      </p:sp>
      <p:sp>
        <p:nvSpPr>
          <p:cNvPr id="17" name="TextBox 16">
            <a:extLst>
              <a:ext uri="{FF2B5EF4-FFF2-40B4-BE49-F238E27FC236}">
                <a16:creationId xmlns:a16="http://schemas.microsoft.com/office/drawing/2014/main" id="{AA18A8D7-2AF3-4572-8F35-7551503C9D14}"/>
              </a:ext>
            </a:extLst>
          </p:cNvPr>
          <p:cNvSpPr txBox="1"/>
          <p:nvPr/>
        </p:nvSpPr>
        <p:spPr>
          <a:xfrm>
            <a:off x="8856305" y="3701232"/>
            <a:ext cx="1189748" cy="646331"/>
          </a:xfrm>
          <a:prstGeom prst="rect">
            <a:avLst/>
          </a:prstGeom>
          <a:noFill/>
        </p:spPr>
        <p:txBody>
          <a:bodyPr wrap="none" rtlCol="0">
            <a:spAutoFit/>
          </a:bodyPr>
          <a:lstStyle/>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Change </a:t>
            </a:r>
          </a:p>
          <a:p>
            <a:pPr algn="ctr"/>
            <a:r>
              <a:rPr lang="en-GB">
                <a:solidFill>
                  <a:srgbClr val="453878"/>
                </a:solidFill>
                <a:latin typeface="Century Gothic" panose="020B0502020202020204" pitchFamily="34" charset="0"/>
                <a:ea typeface="MS PGothic" pitchFamily="34" charset="-128"/>
                <a:cs typeface="Calibri" panose="020F0502020204030204" pitchFamily="34" charset="0"/>
              </a:rPr>
              <a:t>cell type</a:t>
            </a:r>
          </a:p>
        </p:txBody>
      </p:sp>
      <p:cxnSp>
        <p:nvCxnSpPr>
          <p:cNvPr id="18" name="Straight Arrow Connector 17">
            <a:extLst>
              <a:ext uri="{FF2B5EF4-FFF2-40B4-BE49-F238E27FC236}">
                <a16:creationId xmlns:a16="http://schemas.microsoft.com/office/drawing/2014/main" id="{C1913A9A-10FD-41CD-A628-E36FD342DF0E}"/>
              </a:ext>
            </a:extLst>
          </p:cNvPr>
          <p:cNvCxnSpPr>
            <a:cxnSpLocks/>
          </p:cNvCxnSpPr>
          <p:nvPr/>
        </p:nvCxnSpPr>
        <p:spPr bwMode="auto">
          <a:xfrm flipV="1">
            <a:off x="1810907" y="3112492"/>
            <a:ext cx="0" cy="1541206"/>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122BAC87-C0AB-4D7D-9009-567E929100DA}"/>
              </a:ext>
            </a:extLst>
          </p:cNvPr>
          <p:cNvCxnSpPr>
            <a:cxnSpLocks/>
          </p:cNvCxnSpPr>
          <p:nvPr/>
        </p:nvCxnSpPr>
        <p:spPr bwMode="auto">
          <a:xfrm flipV="1">
            <a:off x="3109872"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7BD934B0-B73A-448B-96C2-92229F504272}"/>
              </a:ext>
            </a:extLst>
          </p:cNvPr>
          <p:cNvCxnSpPr>
            <a:cxnSpLocks/>
          </p:cNvCxnSpPr>
          <p:nvPr/>
        </p:nvCxnSpPr>
        <p:spPr bwMode="auto">
          <a:xfrm flipV="1">
            <a:off x="4690478"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0C490C57-7554-4066-8F81-43120128EAED}"/>
              </a:ext>
            </a:extLst>
          </p:cNvPr>
          <p:cNvCxnSpPr>
            <a:cxnSpLocks/>
          </p:cNvCxnSpPr>
          <p:nvPr/>
        </p:nvCxnSpPr>
        <p:spPr bwMode="auto">
          <a:xfrm flipV="1">
            <a:off x="5977895"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9248ABAA-2B53-4CBB-ABB3-E81E57120A1B}"/>
              </a:ext>
            </a:extLst>
          </p:cNvPr>
          <p:cNvCxnSpPr>
            <a:cxnSpLocks/>
          </p:cNvCxnSpPr>
          <p:nvPr/>
        </p:nvCxnSpPr>
        <p:spPr bwMode="auto">
          <a:xfrm flipV="1">
            <a:off x="6844398" y="3112492"/>
            <a:ext cx="0" cy="1500227"/>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7F55FEF7-5E42-4CB4-9D96-915DB08A63F4}"/>
              </a:ext>
            </a:extLst>
          </p:cNvPr>
          <p:cNvCxnSpPr>
            <a:cxnSpLocks/>
          </p:cNvCxnSpPr>
          <p:nvPr/>
        </p:nvCxnSpPr>
        <p:spPr bwMode="auto">
          <a:xfrm flipV="1">
            <a:off x="7504888"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F05C1DF2-6A9B-46DA-A741-A2F1CADE58CF}"/>
              </a:ext>
            </a:extLst>
          </p:cNvPr>
          <p:cNvCxnSpPr>
            <a:cxnSpLocks/>
          </p:cNvCxnSpPr>
          <p:nvPr/>
        </p:nvCxnSpPr>
        <p:spPr bwMode="auto">
          <a:xfrm flipV="1">
            <a:off x="9452340" y="3112492"/>
            <a:ext cx="0" cy="610169"/>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4260955380"/>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5">
            <a:extLst>
              <a:ext uri="{FF2B5EF4-FFF2-40B4-BE49-F238E27FC236}">
                <a16:creationId xmlns:a16="http://schemas.microsoft.com/office/drawing/2014/main" id="{F63C7232-5A45-40BF-B70F-AAF015F9B428}"/>
              </a:ext>
            </a:extLst>
          </p:cNvPr>
          <p:cNvSpPr/>
          <p:nvPr/>
        </p:nvSpPr>
        <p:spPr bwMode="auto">
          <a:xfrm>
            <a:off x="1700545" y="457200"/>
            <a:ext cx="8791303" cy="5355772"/>
          </a:xfrm>
          <a:prstGeom prst="cloudCallout">
            <a:avLst/>
          </a:prstGeom>
          <a:solidFill>
            <a:schemeClr val="bg2"/>
          </a:solidFill>
          <a:ln w="9525" cap="flat" cmpd="sng" algn="ctr">
            <a:solidFill>
              <a:schemeClr val="bg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3600" b="1" i="0" u="none" strike="noStrike" cap="none" normalizeH="0" baseline="0">
                <a:ln>
                  <a:noFill/>
                </a:ln>
                <a:solidFill>
                  <a:schemeClr val="bg1"/>
                </a:solidFill>
                <a:effectLst/>
                <a:latin typeface="Century Gothic"/>
                <a:cs typeface="Calibri"/>
              </a:rPr>
              <a:t>Python </a:t>
            </a:r>
          </a:p>
          <a:p>
            <a:pPr algn="ctr"/>
            <a:r>
              <a:rPr lang="en-GB" sz="3600" b="1" i="0" u="none" strike="noStrike" cap="none" normalizeH="0" baseline="0">
                <a:ln>
                  <a:noFill/>
                </a:ln>
                <a:solidFill>
                  <a:schemeClr val="bg1"/>
                </a:solidFill>
                <a:effectLst/>
                <a:latin typeface="Century Gothic"/>
                <a:cs typeface="Calibri"/>
              </a:rPr>
              <a:t>Operators and Variables</a:t>
            </a:r>
          </a:p>
        </p:txBody>
      </p:sp>
      <p:sp>
        <p:nvSpPr>
          <p:cNvPr id="5" name="TextBox 12">
            <a:extLst>
              <a:ext uri="{FF2B5EF4-FFF2-40B4-BE49-F238E27FC236}">
                <a16:creationId xmlns:a16="http://schemas.microsoft.com/office/drawing/2014/main" id="{9BB578C9-270D-40C7-A788-817E50EC4052}"/>
              </a:ext>
            </a:extLst>
          </p:cNvPr>
          <p:cNvSpPr txBox="1">
            <a:spLocks noChangeArrowheads="1"/>
          </p:cNvSpPr>
          <p:nvPr/>
        </p:nvSpPr>
        <p:spPr bwMode="auto">
          <a:xfrm>
            <a:off x="10871200" y="6449367"/>
            <a:ext cx="1320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1400" b="1">
                <a:solidFill>
                  <a:srgbClr val="3F3F3F"/>
                </a:solidFill>
              </a:defRPr>
            </a:lvl1pPr>
          </a:lstStyle>
          <a:p>
            <a:r>
              <a:rPr lang="en-US"/>
              <a:t>Page </a:t>
            </a:r>
            <a:fld id="{77EC4D0D-7FB2-472B-8D54-B2E4CCDFB710}" type="slidenum">
              <a:rPr lang="en-US"/>
              <a:pPr/>
              <a:t>9</a:t>
            </a:fld>
            <a:endParaRPr lang="en-US"/>
          </a:p>
        </p:txBody>
      </p:sp>
    </p:spTree>
    <p:extLst>
      <p:ext uri="{BB962C8B-B14F-4D97-AF65-F5344CB8AC3E}">
        <p14:creationId xmlns:p14="http://schemas.microsoft.com/office/powerpoint/2010/main" val="3940876986"/>
      </p:ext>
    </p:extLst>
  </p:cSld>
  <p:clrMapOvr>
    <a:masterClrMapping/>
  </p:clrMapOvr>
</p:sld>
</file>

<file path=ppt/theme/theme1.xml><?xml version="1.0" encoding="utf-8"?>
<a:theme xmlns:a="http://schemas.openxmlformats.org/drawingml/2006/main" name="AVADO_Master">
  <a:themeElements>
    <a:clrScheme name="AVADO">
      <a:dk1>
        <a:srgbClr val="4C4C4C"/>
      </a:dk1>
      <a:lt1>
        <a:srgbClr val="FFFFFF"/>
      </a:lt1>
      <a:dk2>
        <a:srgbClr val="007373"/>
      </a:dk2>
      <a:lt2>
        <a:srgbClr val="453878"/>
      </a:lt2>
      <a:accent1>
        <a:srgbClr val="1FAB79"/>
      </a:accent1>
      <a:accent2>
        <a:srgbClr val="9987FF"/>
      </a:accent2>
      <a:accent3>
        <a:srgbClr val="FF8F00"/>
      </a:accent3>
      <a:accent4>
        <a:srgbClr val="808080"/>
      </a:accent4>
      <a:accent5>
        <a:srgbClr val="6154C7"/>
      </a:accent5>
      <a:accent6>
        <a:srgbClr val="3CE580"/>
      </a:accent6>
      <a:hlink>
        <a:srgbClr val="189CD9"/>
      </a:hlink>
      <a:folHlink>
        <a:srgbClr val="FF5D54"/>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45402511-5e55-4850-a259-0daae717cba8">
      <UserInfo>
        <DisplayName>SharingLinks.b05ce6d5-d573-4c8b-ae9f-63d03c2b8a45.Flexible.62a8fdf8-a26a-4f2b-8576-022930a7a5ca</DisplayName>
        <AccountId>407</AccountId>
        <AccountType/>
      </UserInfo>
      <UserInfo>
        <DisplayName>SharingLinks.f7c8016a-2a22-48fa-bc85-f53590ca7555.Flexible.a9c56370-838b-4889-b182-cf9c354b8f6a</DisplayName>
        <AccountId>1293</AccountId>
        <AccountType/>
      </UserInfo>
      <UserInfo>
        <DisplayName>Simon Baker</DisplayName>
        <AccountId>69</AccountId>
        <AccountType/>
      </UserInfo>
      <UserInfo>
        <DisplayName>Olivia Messer</DisplayName>
        <AccountId>4004</AccountId>
        <AccountType/>
      </UserInfo>
      <UserInfo>
        <DisplayName>Sinead Owens</DisplayName>
        <AccountId>4804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AB66C5B75B8248B3EBEFB2C91D36E5" ma:contentTypeVersion="12" ma:contentTypeDescription="Create a new document." ma:contentTypeScope="" ma:versionID="b4911d4c525c32693dad9247d4b57d14">
  <xsd:schema xmlns:xsd="http://www.w3.org/2001/XMLSchema" xmlns:xs="http://www.w3.org/2001/XMLSchema" xmlns:p="http://schemas.microsoft.com/office/2006/metadata/properties" xmlns:ns2="a4307acc-1a63-44b1-b57e-9962a22c8b2d" xmlns:ns3="45402511-5e55-4850-a259-0daae717cba8" targetNamespace="http://schemas.microsoft.com/office/2006/metadata/properties" ma:root="true" ma:fieldsID="3641cddbb76b60f0bd2e38fc8f2ffabd" ns2:_="" ns3:_="">
    <xsd:import namespace="a4307acc-1a63-44b1-b57e-9962a22c8b2d"/>
    <xsd:import namespace="45402511-5e55-4850-a259-0daae717cb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307acc-1a63-44b1-b57e-9962a22c8b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5402511-5e55-4850-a259-0daae717cba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7892FA-E423-4CE9-9AD9-80845CE96DDF}">
  <ds:schemaRefs>
    <ds:schemaRef ds:uri="http://schemas.microsoft.com/sharepoint/v3/contenttype/forms"/>
  </ds:schemaRefs>
</ds:datastoreItem>
</file>

<file path=customXml/itemProps2.xml><?xml version="1.0" encoding="utf-8"?>
<ds:datastoreItem xmlns:ds="http://schemas.openxmlformats.org/officeDocument/2006/customXml" ds:itemID="{C16E701C-10F7-4415-B2B4-BE00327C7320}">
  <ds:schemaRefs>
    <ds:schemaRef ds:uri="45402511-5e55-4850-a259-0daae717cba8"/>
    <ds:schemaRef ds:uri="a4307acc-1a63-44b1-b57e-9962a22c8b2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BAA99C7-C7EE-458D-B16B-832C6305EA54}">
  <ds:schemaRefs>
    <ds:schemaRef ds:uri="45402511-5e55-4850-a259-0daae717cba8"/>
    <ds:schemaRef ds:uri="a4307acc-1a63-44b1-b57e-9962a22c8b2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60</Slides>
  <Notes>25</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AVADO_Master</vt:lpstr>
      <vt:lpstr>Data Analysis Level 4 Training</vt:lpstr>
      <vt:lpstr>Aims and objectives </vt:lpstr>
      <vt:lpstr>Reasons to use Python </vt:lpstr>
      <vt:lpstr>Python in the cloud: Google Colab</vt:lpstr>
      <vt:lpstr>PowerPoint Presentation</vt:lpstr>
      <vt:lpstr>Reasons to use Jupyter Notebook IDE</vt:lpstr>
      <vt:lpstr>Using Jupyter Notebook Graphical User Interface</vt:lpstr>
      <vt:lpstr>Jupyter Notebook Toolbar</vt:lpstr>
      <vt:lpstr>PowerPoint Presentation</vt:lpstr>
      <vt:lpstr>Python Arithmetic Operators</vt:lpstr>
      <vt:lpstr>Python Logical Operators</vt:lpstr>
      <vt:lpstr>Python Variables</vt:lpstr>
      <vt:lpstr>PowerPoint Presentation</vt:lpstr>
      <vt:lpstr>Python data types (data structures)</vt:lpstr>
      <vt:lpstr>Python data types (data structures)</vt:lpstr>
      <vt:lpstr>Python lists</vt:lpstr>
      <vt:lpstr>Python tuples</vt:lpstr>
      <vt:lpstr>Python sets</vt:lpstr>
      <vt:lpstr>Python set operations</vt:lpstr>
      <vt:lpstr>Python dictionary</vt:lpstr>
      <vt:lpstr>Python strings</vt:lpstr>
      <vt:lpstr>PowerPoint Presentation</vt:lpstr>
      <vt:lpstr>Python built-in open() function to read string</vt:lpstr>
      <vt:lpstr>With open() function (string)</vt:lpstr>
      <vt:lpstr>PowerPoint Presentation</vt:lpstr>
      <vt:lpstr>Programming constructs</vt:lpstr>
      <vt:lpstr>Python If/else statements (conditional statements)</vt:lpstr>
      <vt:lpstr>Python Loops</vt:lpstr>
      <vt:lpstr>Python - For Loop</vt:lpstr>
      <vt:lpstr>Python - While Loop</vt:lpstr>
      <vt:lpstr>Accessing help in Python Jupyter notebook</vt:lpstr>
      <vt:lpstr>PowerPoint Presentation</vt:lpstr>
      <vt:lpstr>Loading Python Libraries</vt:lpstr>
      <vt:lpstr>Python Built-in Functions - standard library </vt:lpstr>
      <vt:lpstr>NumPy</vt:lpstr>
      <vt:lpstr>NumPy "Array" data object</vt:lpstr>
      <vt:lpstr>Pandas</vt:lpstr>
      <vt:lpstr>SciPy</vt:lpstr>
      <vt:lpstr>Scikit-learn</vt:lpstr>
      <vt:lpstr>matplotlib</vt:lpstr>
      <vt:lpstr>PowerPoint Presentation</vt:lpstr>
      <vt:lpstr>Pandas data structures</vt:lpstr>
      <vt:lpstr>Pandas data frame data types</vt:lpstr>
      <vt:lpstr>Reading data using pandas</vt:lpstr>
      <vt:lpstr>Pandas data frame methods</vt:lpstr>
      <vt:lpstr>Pandas data frame attributes</vt:lpstr>
      <vt:lpstr>PowerPoint Presentation</vt:lpstr>
      <vt:lpstr>Pandas Subsetting or Slicing techniques</vt:lpstr>
      <vt:lpstr>1. Using square brackets [ ]</vt:lpstr>
      <vt:lpstr>2. Using logical (boolean) expressions method</vt:lpstr>
      <vt:lpstr>3. Using loc[ ] method</vt:lpstr>
      <vt:lpstr>4. Using iloc[ ] method</vt:lpstr>
      <vt:lpstr>PowerPoint Presentation</vt:lpstr>
      <vt:lpstr>Working with missing data</vt:lpstr>
      <vt:lpstr>PowerPoint Presentation</vt:lpstr>
      <vt:lpstr>Using “pyodbc” to connect to MS-SQL</vt:lpstr>
      <vt:lpstr>Using “pyodbc” to connect to MS-SQL</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Creighton</dc:creator>
  <cp:revision>2</cp:revision>
  <dcterms:created xsi:type="dcterms:W3CDTF">2019-12-03T18:43:01Z</dcterms:created>
  <dcterms:modified xsi:type="dcterms:W3CDTF">2022-01-25T09:21:23Z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0x01010057AB66C5B75B8248B3EBEFB2C91D36E5</vt:lpwstr>
  </property>
  <property fmtid="{D5CDD505-2E9C-101B-9397-08002B2CF9AE}" pid="3" name="TaxKeyword">
    <vt:lpwstr/>
  </property>
  <property fmtid="{D5CDD505-2E9C-101B-9397-08002B2CF9AE}" pid="4" name="External Data">
    <vt:lpwstr/>
  </property>
  <property fmtid="{D5CDD505-2E9C-101B-9397-08002B2CF9AE}" pid="5" name="External Data 2">
    <vt:lpwstr/>
  </property>
</Properties>
</file>